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464" y="-8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Forma&#10;&#10;Descripción generada automáticamente">
            <a:extLst>
              <a:ext uri="{FF2B5EF4-FFF2-40B4-BE49-F238E27FC236}">
                <a16:creationId xmlns:a16="http://schemas.microsoft.com/office/drawing/2014/main" id="{F5F45A5C-48D0-409C-BC0C-6908F9CB0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34082" y="0"/>
            <a:ext cx="6823918" cy="8997043"/>
            <a:chOff x="34082" y="0"/>
            <a:chExt cx="6823918" cy="89970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34082" y="825973"/>
              <a:ext cx="4187752" cy="954107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Jardín de Niños “Diego Rivera”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1º”A” 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Educadora: Denisse Mancillas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Practicante: Monserrat Mendoza 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1CE82596-3CEF-44FD-A28A-151A7C8D7885}"/>
              </a:ext>
            </a:extLst>
          </p:cNvPr>
          <p:cNvSpPr txBox="1"/>
          <p:nvPr/>
        </p:nvSpPr>
        <p:spPr>
          <a:xfrm>
            <a:off x="4995081" y="1306055"/>
            <a:ext cx="145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20/04/2021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6754E9F-D565-403C-AB8D-2BF173FE6A84}"/>
              </a:ext>
            </a:extLst>
          </p:cNvPr>
          <p:cNvSpPr/>
          <p:nvPr/>
        </p:nvSpPr>
        <p:spPr>
          <a:xfrm>
            <a:off x="4507831" y="3732771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AF744668-AFEB-4A52-B702-65975E336D7D}"/>
              </a:ext>
            </a:extLst>
          </p:cNvPr>
          <p:cNvSpPr/>
          <p:nvPr/>
        </p:nvSpPr>
        <p:spPr>
          <a:xfrm>
            <a:off x="4507831" y="4098058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56A2D03-0C97-497E-B287-FACBB2419B64}"/>
              </a:ext>
            </a:extLst>
          </p:cNvPr>
          <p:cNvSpPr txBox="1"/>
          <p:nvPr/>
        </p:nvSpPr>
        <p:spPr>
          <a:xfrm>
            <a:off x="5921092" y="4832693"/>
            <a:ext cx="44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7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0C704D-86BD-4E66-B808-9633431AB666}"/>
              </a:ext>
            </a:extLst>
          </p:cNvPr>
          <p:cNvSpPr txBox="1"/>
          <p:nvPr/>
        </p:nvSpPr>
        <p:spPr>
          <a:xfrm>
            <a:off x="5921092" y="5334292"/>
            <a:ext cx="442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7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5E3178E-DA08-444F-A837-E10BBD2B6A25}"/>
              </a:ext>
            </a:extLst>
          </p:cNvPr>
          <p:cNvSpPr txBox="1"/>
          <p:nvPr/>
        </p:nvSpPr>
        <p:spPr>
          <a:xfrm>
            <a:off x="5897153" y="5987533"/>
            <a:ext cx="50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14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2A544ED-EB04-4893-9F40-812C8AB4DFBC}"/>
              </a:ext>
            </a:extLst>
          </p:cNvPr>
          <p:cNvSpPr txBox="1"/>
          <p:nvPr/>
        </p:nvSpPr>
        <p:spPr>
          <a:xfrm>
            <a:off x="2983831" y="6134017"/>
            <a:ext cx="1644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Desconocido </a:t>
            </a:r>
            <a:endParaRPr lang="es-E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325B39-ADEE-4353-B178-D22EA0F40395}"/>
              </a:ext>
            </a:extLst>
          </p:cNvPr>
          <p:cNvSpPr txBox="1"/>
          <p:nvPr/>
        </p:nvSpPr>
        <p:spPr>
          <a:xfrm>
            <a:off x="617491" y="7034756"/>
            <a:ext cx="59061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>
                <a:latin typeface="Century Gothic" panose="020B0502020202020204" pitchFamily="34" charset="0"/>
                <a:cs typeface="Arial" panose="020B0604020202020204" pitchFamily="34" charset="0"/>
              </a:rPr>
              <a:t>El día de hoy en la programación se analizaron varios tipos de arboles, las partes que lo conforman y lo que necesitan. También se abordo la organización de un día en el jardín de niños y la sucesión de movimientos con apoyo de canciones. Posteriormente se diseñaron actividades en casa para reforzar los aprendizajes. 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F4F52FFF-FE67-4C83-B7D7-586D05F87E64}"/>
              </a:ext>
            </a:extLst>
          </p:cNvPr>
          <p:cNvSpPr/>
          <p:nvPr/>
        </p:nvSpPr>
        <p:spPr>
          <a:xfrm>
            <a:off x="5969386" y="2592195"/>
            <a:ext cx="278615" cy="1755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C7B5831E-3168-4D78-B240-22A41E33EEE8}"/>
              </a:ext>
            </a:extLst>
          </p:cNvPr>
          <p:cNvSpPr/>
          <p:nvPr/>
        </p:nvSpPr>
        <p:spPr>
          <a:xfrm>
            <a:off x="5514623" y="2413965"/>
            <a:ext cx="220579" cy="1595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615</TotalTime>
  <Words>86</Words>
  <Application>Microsoft Office PowerPoint</Application>
  <PresentationFormat>Carta (216 x 279 mm)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SANDRA MONSERRAT MENDOZA MENDEZ</cp:lastModifiedBy>
  <cp:revision>52</cp:revision>
  <dcterms:created xsi:type="dcterms:W3CDTF">2020-10-05T15:20:07Z</dcterms:created>
  <dcterms:modified xsi:type="dcterms:W3CDTF">2021-04-21T02:54:48Z</dcterms:modified>
</cp:coreProperties>
</file>