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20/04/2021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analizaron varios tipos de arboles, las partes que lo conforman y lo que necesitan. También se abordo la organización de un día en el jardín de niños y la sucesión de movimientos con apoyo de canciones. Posteriormente se diseñaron actividades en casa para reforzar los aprendizajes.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969386" y="2592195"/>
            <a:ext cx="278615" cy="175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14623" y="2413965"/>
            <a:ext cx="220579" cy="159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86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52</cp:revision>
  <dcterms:created xsi:type="dcterms:W3CDTF">2020-10-05T15:20:07Z</dcterms:created>
  <dcterms:modified xsi:type="dcterms:W3CDTF">2021-04-21T02:54:48Z</dcterms:modified>
</cp:coreProperties>
</file>