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E7C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3" d="100"/>
          <a:sy n="73" d="100"/>
        </p:scale>
        <p:origin x="618"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20/04/2021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4193952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20/04/2021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567426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20/04/2021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2503054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20/04/2021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78088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FC74DF0F-590D-4819-830C-E0C738902F2A}" type="datetimeFigureOut">
              <a:rPr lang="es-MX" smtClean="0"/>
              <a:t>20/04/2021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366202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FC74DF0F-590D-4819-830C-E0C738902F2A}" type="datetimeFigureOut">
              <a:rPr lang="es-MX" smtClean="0"/>
              <a:t>20/04/2021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551737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FC74DF0F-590D-4819-830C-E0C738902F2A}" type="datetimeFigureOut">
              <a:rPr lang="es-MX" smtClean="0"/>
              <a:t>20/04/2021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4065735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FC74DF0F-590D-4819-830C-E0C738902F2A}" type="datetimeFigureOut">
              <a:rPr lang="es-MX" smtClean="0"/>
              <a:t>20/04/2021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975315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C74DF0F-590D-4819-830C-E0C738902F2A}" type="datetimeFigureOut">
              <a:rPr lang="es-MX" smtClean="0"/>
              <a:t>20/04/2021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2965155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C74DF0F-590D-4819-830C-E0C738902F2A}" type="datetimeFigureOut">
              <a:rPr lang="es-MX" smtClean="0"/>
              <a:t>20/04/2021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551270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C74DF0F-590D-4819-830C-E0C738902F2A}" type="datetimeFigureOut">
              <a:rPr lang="es-MX" smtClean="0"/>
              <a:t>20/04/2021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01453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74DF0F-590D-4819-830C-E0C738902F2A}" type="datetimeFigureOut">
              <a:rPr lang="es-MX" smtClean="0"/>
              <a:t>20/04/2021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3F12B8-EC8B-4480-80DE-7C4B9435C112}" type="slidenum">
              <a:rPr lang="es-MX" smtClean="0"/>
              <a:t>‹Nº›</a:t>
            </a:fld>
            <a:endParaRPr lang="es-MX"/>
          </a:p>
        </p:txBody>
      </p:sp>
    </p:spTree>
    <p:extLst>
      <p:ext uri="{BB962C8B-B14F-4D97-AF65-F5344CB8AC3E}">
        <p14:creationId xmlns:p14="http://schemas.microsoft.com/office/powerpoint/2010/main" val="309982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i.pinimg.com/originals/2e/4f/ca/2e4fca7fa914fca261d55c2a9a4fdb5a.png"/>
          <p:cNvPicPr>
            <a:picLocks noChangeAspect="1" noChangeArrowheads="1"/>
          </p:cNvPicPr>
          <p:nvPr/>
        </p:nvPicPr>
        <p:blipFill rotWithShape="1">
          <a:blip r:embed="rId2">
            <a:extLst>
              <a:ext uri="{28A0092B-C50C-407E-A947-70E740481C1C}">
                <a14:useLocalDpi xmlns:a14="http://schemas.microsoft.com/office/drawing/2010/main" val="0"/>
              </a:ext>
            </a:extLst>
          </a:blip>
          <a:srcRect l="32814" t="1439" r="927" b="899"/>
          <a:stretch/>
        </p:blipFill>
        <p:spPr bwMode="auto">
          <a:xfrm>
            <a:off x="4537656" y="0"/>
            <a:ext cx="7663172" cy="6858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i.pinimg.com/originals/2e/4f/ca/2e4fca7fa914fca261d55c2a9a4fdb5a.png"/>
          <p:cNvPicPr>
            <a:picLocks noChangeAspect="1" noChangeArrowheads="1"/>
          </p:cNvPicPr>
          <p:nvPr/>
        </p:nvPicPr>
        <p:blipFill rotWithShape="1">
          <a:blip r:embed="rId2">
            <a:extLst>
              <a:ext uri="{28A0092B-C50C-407E-A947-70E740481C1C}">
                <a14:useLocalDpi xmlns:a14="http://schemas.microsoft.com/office/drawing/2010/main" val="0"/>
              </a:ext>
            </a:extLst>
          </a:blip>
          <a:srcRect l="32814" t="1439" r="927" b="899"/>
          <a:stretch/>
        </p:blipFill>
        <p:spPr bwMode="auto">
          <a:xfrm rot="10800000">
            <a:off x="0" y="0"/>
            <a:ext cx="765434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p:cNvSpPr txBox="1"/>
          <p:nvPr/>
        </p:nvSpPr>
        <p:spPr>
          <a:xfrm>
            <a:off x="1260394" y="1159148"/>
            <a:ext cx="5022840" cy="4539704"/>
          </a:xfrm>
          <a:prstGeom prst="rect">
            <a:avLst/>
          </a:prstGeom>
          <a:noFill/>
        </p:spPr>
        <p:txBody>
          <a:bodyPr wrap="square" rtlCol="0">
            <a:spAutoFit/>
          </a:bodyPr>
          <a:lstStyle/>
          <a:p>
            <a:pPr algn="just"/>
            <a:r>
              <a:rPr lang="es-MX" sz="1700" b="1" dirty="0" smtClean="0">
                <a:latin typeface="Century Gothic" panose="020B0502020202020204" pitchFamily="34" charset="0"/>
              </a:rPr>
              <a:t>Diario</a:t>
            </a:r>
          </a:p>
          <a:p>
            <a:pPr algn="just"/>
            <a:r>
              <a:rPr lang="es-MX" sz="1700" b="1" dirty="0" smtClean="0">
                <a:latin typeface="Century Gothic" panose="020B0502020202020204" pitchFamily="34" charset="0"/>
              </a:rPr>
              <a:t>Día: </a:t>
            </a:r>
            <a:r>
              <a:rPr lang="es-MX" sz="1700" dirty="0" smtClean="0">
                <a:latin typeface="Century Gothic" panose="020B0502020202020204" pitchFamily="34" charset="0"/>
              </a:rPr>
              <a:t>Martes 20</a:t>
            </a:r>
            <a:r>
              <a:rPr lang="es-MX" sz="1700" dirty="0" smtClean="0">
                <a:latin typeface="Century Gothic" panose="020B0502020202020204" pitchFamily="34" charset="0"/>
              </a:rPr>
              <a:t> </a:t>
            </a:r>
            <a:r>
              <a:rPr lang="es-MX" sz="1700" dirty="0" smtClean="0">
                <a:latin typeface="Century Gothic" panose="020B0502020202020204" pitchFamily="34" charset="0"/>
              </a:rPr>
              <a:t>de abril del 2021 </a:t>
            </a:r>
          </a:p>
          <a:p>
            <a:pPr algn="just"/>
            <a:r>
              <a:rPr lang="es-MX" sz="1700" b="1" dirty="0" smtClean="0">
                <a:latin typeface="Century Gothic" panose="020B0502020202020204" pitchFamily="34" charset="0"/>
              </a:rPr>
              <a:t>Estrategia</a:t>
            </a:r>
            <a:r>
              <a:rPr lang="es-MX" sz="1700" b="1" dirty="0" smtClean="0">
                <a:latin typeface="Century Gothic" panose="020B0502020202020204" pitchFamily="34" charset="0"/>
              </a:rPr>
              <a:t>: </a:t>
            </a:r>
            <a:r>
              <a:rPr lang="es-MX" sz="1700" dirty="0" smtClean="0">
                <a:latin typeface="Century Gothic" panose="020B0502020202020204" pitchFamily="34" charset="0"/>
              </a:rPr>
              <a:t>La primera actividad del día de hoy se trataba de medir objetos o distancias con partes del cuerpo y registrar la información en la hoja de trabajo, en la segunda actividad tenían que identificar la vocal con la que inicia el nombre diferentes, por ultimo realizaron una pagina del libro de matemáticas. En la pagina de Facebook hasta el momento solamente 10 alumnos han visto la publicación de las actividades del día</a:t>
            </a:r>
            <a:r>
              <a:rPr lang="es-MX" sz="1700" dirty="0" smtClean="0">
                <a:latin typeface="Century Gothic" panose="020B0502020202020204" pitchFamily="34" charset="0"/>
              </a:rPr>
              <a:t> y nada mas 4 publicado las evidencias de trabajo. Con otros padres de familia acordamos que nos enviarían las actividades el día viernes ya que se les complica subirlas diariamente debido a la falta de Internet. </a:t>
            </a:r>
            <a:endParaRPr lang="es-MX" sz="1700" dirty="0" smtClean="0">
              <a:latin typeface="Century Gothic" panose="020B0502020202020204" pitchFamily="34" charset="0"/>
            </a:endParaRPr>
          </a:p>
        </p:txBody>
      </p:sp>
      <p:pic>
        <p:nvPicPr>
          <p:cNvPr id="1026" name="Picture 2" descr="Descripción no disponible."/>
          <p:cNvPicPr>
            <a:picLocks noChangeAspect="1" noChangeArrowheads="1"/>
          </p:cNvPicPr>
          <p:nvPr/>
        </p:nvPicPr>
        <p:blipFill rotWithShape="1">
          <a:blip r:embed="rId3">
            <a:extLst>
              <a:ext uri="{28A0092B-C50C-407E-A947-70E740481C1C}">
                <a14:useLocalDpi xmlns:a14="http://schemas.microsoft.com/office/drawing/2010/main" val="0"/>
              </a:ext>
            </a:extLst>
          </a:blip>
          <a:srcRect t="10491" b="24644"/>
          <a:stretch/>
        </p:blipFill>
        <p:spPr bwMode="auto">
          <a:xfrm>
            <a:off x="6394588" y="1058093"/>
            <a:ext cx="4426303" cy="47452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560887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1292</TotalTime>
  <Words>124</Words>
  <Application>Microsoft Office PowerPoint</Application>
  <PresentationFormat>Panorámica</PresentationFormat>
  <Paragraphs>3</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Calibri Light</vt:lpstr>
      <vt:lpstr>Century Gothic</vt:lpstr>
      <vt:lpstr>Tema de Office</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aagtz99@gmail.com</dc:creator>
  <cp:lastModifiedBy>aagtz99@gmail.com</cp:lastModifiedBy>
  <cp:revision>73</cp:revision>
  <dcterms:created xsi:type="dcterms:W3CDTF">2021-01-12T03:37:15Z</dcterms:created>
  <dcterms:modified xsi:type="dcterms:W3CDTF">2021-04-20T23:35:22Z</dcterms:modified>
</cp:coreProperties>
</file>