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866" y="4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249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44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25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394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0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25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37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8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04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84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3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6894-EE60-4750-B39F-49F49C2A9F87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6523-C487-4190-BD50-AEA19EB464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65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49" y="0"/>
            <a:ext cx="6855251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46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0897" y="4020878"/>
            <a:ext cx="3464453" cy="68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27584"/>
            <a:ext cx="6858000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49" y="1475656"/>
            <a:ext cx="6858000" cy="14401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47437"/>
            <a:ext cx="6858000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75116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ln w="76200">
                  <a:solidFill>
                    <a:prstClr val="white"/>
                  </a:solidFill>
                </a:ln>
                <a:solidFill>
                  <a:prstClr val="white"/>
                </a:solidFill>
                <a:latin typeface="Cream candy" pitchFamily="50" charset="0"/>
              </a:rPr>
              <a:t>Diario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053154" y="-228730"/>
            <a:ext cx="3730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0" dirty="0">
                <a:solidFill>
                  <a:prstClr val="black"/>
                </a:solidFill>
                <a:latin typeface="Cream candy" pitchFamily="50" charset="0"/>
              </a:rPr>
              <a:t>Diario</a:t>
            </a:r>
          </a:p>
        </p:txBody>
      </p:sp>
      <p:pic>
        <p:nvPicPr>
          <p:cNvPr id="3076" name="Picture 4" descr="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89894" l="0" r="100000">
                        <a14:foregroundMark x1="5851" y1="69326" x2="19149" y2="71631"/>
                        <a14:foregroundMark x1="79610" y1="24113" x2="93972" y2="29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71" y="1901671"/>
            <a:ext cx="3782703" cy="37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20888" y="3245910"/>
            <a:ext cx="232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19 </a:t>
            </a:r>
            <a:r>
              <a:rPr lang="es-MX" sz="2400" b="1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de abril de 2021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66" y="6372200"/>
            <a:ext cx="2695600" cy="26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Menta Más Chocolate - RECURSOS y ACTIVIDADES PARA EDUCACIÓN INFANTIL:  Elementos de color ROSA | Colores, Color rosa, Crayola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" b="10000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0" y="6872274"/>
            <a:ext cx="3810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10" y="612264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361189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44" t="50000"/>
          <a:stretch/>
        </p:blipFill>
        <p:spPr bwMode="auto">
          <a:xfrm rot="16200000">
            <a:off x="4075370" y="100688"/>
            <a:ext cx="2903964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5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43875" y="251520"/>
            <a:ext cx="6570249" cy="8640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 rot="21246149">
            <a:off x="5006927" y="652880"/>
            <a:ext cx="12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n>
                  <a:solidFill>
                    <a:srgbClr val="4BACC6">
                      <a:lumMod val="50000"/>
                    </a:srgbClr>
                  </a:solidFill>
                </a:ln>
                <a:solidFill>
                  <a:prstClr val="black"/>
                </a:solidFill>
                <a:latin typeface="Century Gothic" pitchFamily="34" charset="0"/>
              </a:rPr>
              <a:t>19/03/2021</a:t>
            </a:r>
            <a:endParaRPr lang="es-MX" sz="1400" b="1" dirty="0">
              <a:ln>
                <a:solidFill>
                  <a:srgbClr val="4BACC6">
                    <a:lumMod val="50000"/>
                  </a:srgbClr>
                </a:solidFill>
              </a:ln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" name="5 Estrella de 5 puntas"/>
          <p:cNvSpPr/>
          <p:nvPr/>
        </p:nvSpPr>
        <p:spPr>
          <a:xfrm>
            <a:off x="4298900" y="2956315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8 Estrella de 5 puntas"/>
          <p:cNvSpPr/>
          <p:nvPr/>
        </p:nvSpPr>
        <p:spPr>
          <a:xfrm>
            <a:off x="4298900" y="325273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" name="9 Estrella de 5 puntas"/>
          <p:cNvSpPr/>
          <p:nvPr/>
        </p:nvSpPr>
        <p:spPr>
          <a:xfrm>
            <a:off x="5445224" y="1363841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32656" y="462772"/>
            <a:ext cx="2520280" cy="6341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Picture 6" descr="Fichas, firmas, difusiones, apps para edits y más. #fanfiction #Fanfiction #amreading #books #wattp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574" y1="6028" x2="11170" y2="27482"/>
                        <a14:foregroundMark x1="14716" y1="7447" x2="63652" y2="355"/>
                        <a14:foregroundMark x1="62057" y1="1596" x2="8156" y2="30674"/>
                        <a14:foregroundMark x1="3546" y1="4787" x2="7447" y2="44326"/>
                        <a14:foregroundMark x1="7801" y1="1596" x2="18794" y2="24291"/>
                        <a14:foregroundMark x1="1064" y1="1241" x2="1773" y2="44326"/>
                        <a14:foregroundMark x1="11702" y1="2128" x2="32979" y2="3369"/>
                        <a14:foregroundMark x1="39894" y1="7092" x2="10461" y2="25177"/>
                        <a14:foregroundMark x1="25355" y1="24645" x2="16135" y2="36879"/>
                        <a14:foregroundMark x1="32447" y1="20213" x2="32447" y2="20213"/>
                        <a14:foregroundMark x1="32624" y1="20213" x2="53723" y2="11525"/>
                        <a14:foregroundMark x1="64007" y1="1418" x2="62766" y2="6560"/>
                        <a14:foregroundMark x1="41844" y1="12411" x2="34929" y2="17730"/>
                        <a14:foregroundMark x1="18440" y1="31028" x2="7092" y2="46454"/>
                        <a14:foregroundMark x1="8511" y1="46986" x2="16667" y2="40780"/>
                        <a14:foregroundMark x1="93794" y1="69858" x2="88475" y2="96809"/>
                        <a14:foregroundMark x1="89716" y1="71986" x2="86170" y2="93085"/>
                        <a14:foregroundMark x1="96631" y1="64184" x2="92553" y2="84043"/>
                        <a14:foregroundMark x1="90957" y1="66489" x2="73227" y2="97695"/>
                        <a14:foregroundMark x1="71277" y1="86525" x2="66489" y2="99645"/>
                        <a14:foregroundMark x1="68794" y1="88475" x2="56560" y2="99823"/>
                        <a14:foregroundMark x1="61702" y1="89007" x2="54610" y2="97163"/>
                        <a14:foregroundMark x1="57624" y1="92908" x2="56383" y2="93794"/>
                        <a14:foregroundMark x1="62766" y1="87766" x2="68262" y2="85284"/>
                        <a14:foregroundMark x1="69858" y1="85284" x2="74645" y2="83511"/>
                        <a14:foregroundMark x1="87234" y1="82624" x2="82447" y2="99468"/>
                        <a14:foregroundMark x1="93794" y1="78723" x2="95745" y2="98404"/>
                        <a14:foregroundMark x1="97340" y1="72163" x2="97695" y2="93972"/>
                        <a14:backgroundMark x1="15780" y1="74291" x2="97163" y2="9574"/>
                        <a14:backgroundMark x1="86879" y1="22340" x2="42553" y2="73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94" b="36170"/>
          <a:stretch/>
        </p:blipFill>
        <p:spPr bwMode="auto">
          <a:xfrm>
            <a:off x="2367" y="0"/>
            <a:ext cx="2202497" cy="16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48680" y="6444208"/>
            <a:ext cx="5692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El día de hoy </a:t>
            </a:r>
            <a:r>
              <a:rPr lang="es-MX" dirty="0" smtClean="0">
                <a:solidFill>
                  <a:prstClr val="black"/>
                </a:solidFill>
              </a:rPr>
              <a:t>se  trabajo </a:t>
            </a:r>
            <a:r>
              <a:rPr lang="es-MX" dirty="0">
                <a:solidFill>
                  <a:prstClr val="black"/>
                </a:solidFill>
              </a:rPr>
              <a:t>el </a:t>
            </a:r>
            <a:r>
              <a:rPr lang="es-MX" dirty="0" smtClean="0">
                <a:solidFill>
                  <a:prstClr val="black"/>
                </a:solidFill>
              </a:rPr>
              <a:t>aprendizaje </a:t>
            </a:r>
            <a:r>
              <a:rPr lang="es-MX" i="1" dirty="0" smtClean="0">
                <a:solidFill>
                  <a:prstClr val="black"/>
                </a:solidFill>
              </a:rPr>
              <a:t>Escribe </a:t>
            </a:r>
            <a:r>
              <a:rPr lang="es-MX" i="1" dirty="0">
                <a:solidFill>
                  <a:prstClr val="black"/>
                </a:solidFill>
              </a:rPr>
              <a:t>su nombre con diversos propósitos e identifica el de algunos compañeros</a:t>
            </a:r>
            <a:r>
              <a:rPr lang="es-MX" i="1" dirty="0" smtClean="0">
                <a:solidFill>
                  <a:prstClr val="black"/>
                </a:solidFill>
              </a:rPr>
              <a:t>. </a:t>
            </a:r>
            <a:r>
              <a:rPr lang="es-MX" dirty="0" smtClean="0">
                <a:solidFill>
                  <a:prstClr val="black"/>
                </a:solidFill>
              </a:rPr>
              <a:t>Para la actividad se propuso escribir el nombre con sal y acuarelas, fue del agrado de los alumnos y alumnas porque fue trabajado con la temática de súper héroes. Mi desempeño fue bueno, la evaluación fue realizada mediante indicadores, observación y la ficha de evaluación continua </a:t>
            </a:r>
            <a:endParaRPr lang="es-MX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6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 b="7280"/>
          <a:stretch/>
        </p:blipFill>
        <p:spPr bwMode="auto">
          <a:xfrm>
            <a:off x="332656" y="1403648"/>
            <a:ext cx="6225183" cy="278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14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79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guadalupe quilantan rangel</dc:creator>
  <cp:lastModifiedBy>daniela guadalupe quilantan rangel</cp:lastModifiedBy>
  <cp:revision>3</cp:revision>
  <dcterms:created xsi:type="dcterms:W3CDTF">2021-04-21T01:58:45Z</dcterms:created>
  <dcterms:modified xsi:type="dcterms:W3CDTF">2021-04-21T02:26:37Z</dcterms:modified>
</cp:coreProperties>
</file>