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latin typeface="Century Gothic" panose="020B0502020202020204" pitchFamily="34" charset="0"/>
              </a:rPr>
              <a:t>Martes 20 </a:t>
            </a:r>
            <a:r>
              <a:rPr lang="es-ES" sz="1600" b="1" dirty="0">
                <a:latin typeface="Century Gothic" panose="020B0502020202020204" pitchFamily="34" charset="0"/>
              </a:rPr>
              <a:t>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registraron 20 alumnos en el programa de aprende en casa en el cual asistieron 20 niños, de los cuales 20 mandaron sus evidencias y 11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74030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20 de abril del 2021 se registraron los alumnos en la publicación de Facebook en aprende en casa y al finalizar comenzó la clase por transmisión en vivo a las 9:00 a.m.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enriquecer los aprendizajes esperados de los campos formativos de pensamiento matemático y exploración y formación del mundo natural y social en el tema del circo fueron las siguientes: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que los alumnos lleven una secuencia escucharon el cuento del circo de los payasitos, el cual le agrado mucho a los niños y acomodamos durante la clase los actos en el siguiente orden: payasito Garbancito, los trapecistas, el mago y el domador de leones; todos mostraron un gran conocimiento sobre el tema.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exploración y comprensión del mundo natural y social jugamos al memorama de los animales del circo y al encontrarlos todos observamos las características de cada uno de ellos, como actividad de seguimiento eligieron uno de los animales para investigar y describir a este en su cuaderno.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2F21F14-8D7D-434B-962D-5F300A8E1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8" y="150000"/>
            <a:ext cx="1863911" cy="4041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B7DC00B-804E-4969-B4E6-A22FA35B3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9" y="4264106"/>
            <a:ext cx="1863911" cy="4041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4A55CC5-009B-46FE-A6FB-44C57A5960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38" y="4264106"/>
            <a:ext cx="1863911" cy="4041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0BDF707-0C0A-40D2-A455-1B64988ED6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117" y="150000"/>
            <a:ext cx="1863911" cy="40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287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57</cp:revision>
  <dcterms:created xsi:type="dcterms:W3CDTF">2020-10-05T22:46:43Z</dcterms:created>
  <dcterms:modified xsi:type="dcterms:W3CDTF">2021-04-20T23:27:09Z</dcterms:modified>
</cp:coreProperties>
</file>