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  <a:srgbClr val="FF0066"/>
    <a:srgbClr val="99CCFF"/>
    <a:srgbClr val="FFCCFF"/>
    <a:srgbClr val="66FFFF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51" d="100"/>
          <a:sy n="51" d="100"/>
        </p:scale>
        <p:origin x="2298" y="102"/>
      </p:cViewPr>
      <p:guideLst>
        <p:guide orient="horz" pos="290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20/04/2021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561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20/04/2021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0746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20/04/2021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4452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20/04/2021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8058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20/04/2021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8147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20/04/2021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9632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20/04/2021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1123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20/04/2021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8398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20/04/2021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7490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20/04/2021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3013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20/04/2021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23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035B9-84FB-43E8-AA37-788F8648F93A}" type="datetimeFigureOut">
              <a:rPr lang="es-ES" smtClean="0"/>
              <a:t>20/04/2021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206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f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fif"/><Relationship Id="rId5" Type="http://schemas.openxmlformats.org/officeDocument/2006/relationships/image" Target="../media/image14.jfif"/><Relationship Id="rId4" Type="http://schemas.openxmlformats.org/officeDocument/2006/relationships/image" Target="../media/image13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Libreta rayada ilustración del vector. Ilustración de rayada - 13848753">
            <a:extLst>
              <a:ext uri="{FF2B5EF4-FFF2-40B4-BE49-F238E27FC236}">
                <a16:creationId xmlns:a16="http://schemas.microsoft.com/office/drawing/2014/main" id="{BE6B8336-695F-42DD-9310-6D34911527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3" b="2443"/>
          <a:stretch/>
        </p:blipFill>
        <p:spPr bwMode="auto">
          <a:xfrm>
            <a:off x="322289" y="1712661"/>
            <a:ext cx="6535711" cy="725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BEE8CCAF-E051-450C-B7CB-6E6DB1D6D7E9}"/>
              </a:ext>
            </a:extLst>
          </p:cNvPr>
          <p:cNvSpPr/>
          <p:nvPr/>
        </p:nvSpPr>
        <p:spPr>
          <a:xfrm>
            <a:off x="360515" y="691842"/>
            <a:ext cx="6190937" cy="734517"/>
          </a:xfrm>
          <a:prstGeom prst="roundRect">
            <a:avLst/>
          </a:prstGeom>
          <a:solidFill>
            <a:srgbClr val="66FFFF"/>
          </a:solidFill>
          <a:ln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Jardín de Niños ¨María L. Pérez de Arreola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Maestra practicante: Dennise Arizpe Mesquitic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3° A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0C839B8-5F68-4F29-AE60-0D8160DA2C16}"/>
              </a:ext>
            </a:extLst>
          </p:cNvPr>
          <p:cNvSpPr txBox="1"/>
          <p:nvPr/>
        </p:nvSpPr>
        <p:spPr>
          <a:xfrm flipH="1">
            <a:off x="3357493" y="1374107"/>
            <a:ext cx="39858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>
                <a:latin typeface="Century Gothic" panose="020B0502020202020204" pitchFamily="34" charset="0"/>
              </a:rPr>
              <a:t>Martes 20 </a:t>
            </a:r>
            <a:r>
              <a:rPr lang="es-ES" sz="1600" b="1" dirty="0">
                <a:latin typeface="Century Gothic" panose="020B0502020202020204" pitchFamily="34" charset="0"/>
              </a:rPr>
              <a:t>de abril del 2021</a:t>
            </a:r>
          </a:p>
        </p:txBody>
      </p:sp>
      <p:pic>
        <p:nvPicPr>
          <p:cNvPr id="18" name="Imagen 17" descr="Imagen que contiene Texto&#10;&#10;Descripción generada automáticamente">
            <a:extLst>
              <a:ext uri="{FF2B5EF4-FFF2-40B4-BE49-F238E27FC236}">
                <a16:creationId xmlns:a16="http://schemas.microsoft.com/office/drawing/2014/main" id="{FD905182-9CC0-4473-A604-DD5702AA85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778" y="1847731"/>
            <a:ext cx="2127688" cy="1347333"/>
          </a:xfrm>
          <a:prstGeom prst="rect">
            <a:avLst/>
          </a:prstGeom>
        </p:spPr>
      </p:pic>
      <p:sp>
        <p:nvSpPr>
          <p:cNvPr id="19" name="Estrella: 4 puntas 18">
            <a:extLst>
              <a:ext uri="{FF2B5EF4-FFF2-40B4-BE49-F238E27FC236}">
                <a16:creationId xmlns:a16="http://schemas.microsoft.com/office/drawing/2014/main" id="{70B8DA2E-2CDD-4A09-B8DA-14FF89C6C0CC}"/>
              </a:ext>
            </a:extLst>
          </p:cNvPr>
          <p:cNvSpPr/>
          <p:nvPr/>
        </p:nvSpPr>
        <p:spPr>
          <a:xfrm>
            <a:off x="1322272" y="2174845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Estrella: 4 puntas 25">
            <a:extLst>
              <a:ext uri="{FF2B5EF4-FFF2-40B4-BE49-F238E27FC236}">
                <a16:creationId xmlns:a16="http://schemas.microsoft.com/office/drawing/2014/main" id="{8D0E5BF0-D6AF-4F51-AD9C-7E1149BDBE19}"/>
              </a:ext>
            </a:extLst>
          </p:cNvPr>
          <p:cNvSpPr/>
          <p:nvPr/>
        </p:nvSpPr>
        <p:spPr>
          <a:xfrm>
            <a:off x="2873168" y="2153651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453A847E-F4B5-4D02-8C9C-8ABFB182FA9F}"/>
              </a:ext>
            </a:extLst>
          </p:cNvPr>
          <p:cNvSpPr/>
          <p:nvPr/>
        </p:nvSpPr>
        <p:spPr>
          <a:xfrm>
            <a:off x="3507017" y="2000554"/>
            <a:ext cx="2907342" cy="73451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Lenguaje y comunicación: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Pensamiento matemático: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Exploración del mundo:</a:t>
            </a: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FD75BA4A-E174-4396-9F44-955739D5B4E4}"/>
              </a:ext>
            </a:extLst>
          </p:cNvPr>
          <p:cNvSpPr/>
          <p:nvPr/>
        </p:nvSpPr>
        <p:spPr>
          <a:xfrm>
            <a:off x="6006626" y="2042860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E0EE746F-7E7A-41F2-AD61-115B3020EA85}"/>
              </a:ext>
            </a:extLst>
          </p:cNvPr>
          <p:cNvSpPr/>
          <p:nvPr/>
        </p:nvSpPr>
        <p:spPr>
          <a:xfrm>
            <a:off x="6028114" y="2272856"/>
            <a:ext cx="254833" cy="20376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C3536673-76A7-4C31-A715-9D631FBCD0C4}"/>
              </a:ext>
            </a:extLst>
          </p:cNvPr>
          <p:cNvSpPr/>
          <p:nvPr/>
        </p:nvSpPr>
        <p:spPr>
          <a:xfrm>
            <a:off x="6031111" y="2505630"/>
            <a:ext cx="254833" cy="20376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4" name="Imagen 33" descr="Texto&#10;&#10;Descripción generada automáticamente">
            <a:extLst>
              <a:ext uri="{FF2B5EF4-FFF2-40B4-BE49-F238E27FC236}">
                <a16:creationId xmlns:a16="http://schemas.microsoft.com/office/drawing/2014/main" id="{330DD0CC-EDDA-4341-92B6-AFF1B4F58E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9420" y="2944256"/>
            <a:ext cx="2402032" cy="1255885"/>
          </a:xfrm>
          <a:prstGeom prst="rect">
            <a:avLst/>
          </a:prstGeom>
        </p:spPr>
      </p:pic>
      <p:sp>
        <p:nvSpPr>
          <p:cNvPr id="36" name="Rectángulo: esquinas redondeadas 35">
            <a:extLst>
              <a:ext uri="{FF2B5EF4-FFF2-40B4-BE49-F238E27FC236}">
                <a16:creationId xmlns:a16="http://schemas.microsoft.com/office/drawing/2014/main" id="{71DA96B5-90DE-496F-946F-BC00E8D96321}"/>
              </a:ext>
            </a:extLst>
          </p:cNvPr>
          <p:cNvSpPr/>
          <p:nvPr/>
        </p:nvSpPr>
        <p:spPr>
          <a:xfrm>
            <a:off x="1297195" y="3195064"/>
            <a:ext cx="2852225" cy="90922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Artes: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Socioemocional: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física:</a:t>
            </a:r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C7402E83-B899-4A3E-914D-3B3184DEFF2A}"/>
              </a:ext>
            </a:extLst>
          </p:cNvPr>
          <p:cNvSpPr/>
          <p:nvPr/>
        </p:nvSpPr>
        <p:spPr>
          <a:xfrm>
            <a:off x="3893018" y="3312241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Elipse 42">
            <a:extLst>
              <a:ext uri="{FF2B5EF4-FFF2-40B4-BE49-F238E27FC236}">
                <a16:creationId xmlns:a16="http://schemas.microsoft.com/office/drawing/2014/main" id="{9DC3EA09-2617-49E3-A7CD-FF801BD056F1}"/>
              </a:ext>
            </a:extLst>
          </p:cNvPr>
          <p:cNvSpPr/>
          <p:nvPr/>
        </p:nvSpPr>
        <p:spPr>
          <a:xfrm>
            <a:off x="3863591" y="3851509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Elipse 43">
            <a:extLst>
              <a:ext uri="{FF2B5EF4-FFF2-40B4-BE49-F238E27FC236}">
                <a16:creationId xmlns:a16="http://schemas.microsoft.com/office/drawing/2014/main" id="{AB3DEA3C-27BD-4375-84E1-091A14E5B121}"/>
              </a:ext>
            </a:extLst>
          </p:cNvPr>
          <p:cNvSpPr/>
          <p:nvPr/>
        </p:nvSpPr>
        <p:spPr>
          <a:xfrm>
            <a:off x="3894587" y="3584105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9" name="Imagen 38" descr="Imagen que contiene Texto&#10;&#10;Descripción generada automáticamente">
            <a:extLst>
              <a:ext uri="{FF2B5EF4-FFF2-40B4-BE49-F238E27FC236}">
                <a16:creationId xmlns:a16="http://schemas.microsoft.com/office/drawing/2014/main" id="{83D09377-57EB-403B-9946-7FA8069F77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272" y="4309263"/>
            <a:ext cx="1940639" cy="1124894"/>
          </a:xfrm>
          <a:prstGeom prst="rect">
            <a:avLst/>
          </a:prstGeom>
        </p:spPr>
      </p:pic>
      <p:sp>
        <p:nvSpPr>
          <p:cNvPr id="40" name="Rectángulo: esquinas redondeadas 39">
            <a:extLst>
              <a:ext uri="{FF2B5EF4-FFF2-40B4-BE49-F238E27FC236}">
                <a16:creationId xmlns:a16="http://schemas.microsoft.com/office/drawing/2014/main" id="{78FA1BB0-6842-40D4-AB4C-596CF424F991}"/>
              </a:ext>
            </a:extLst>
          </p:cNvPr>
          <p:cNvSpPr/>
          <p:nvPr/>
        </p:nvSpPr>
        <p:spPr>
          <a:xfrm>
            <a:off x="3309869" y="4309263"/>
            <a:ext cx="2718245" cy="112247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  WhatsApp</a:t>
            </a:r>
          </a:p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Facebook</a:t>
            </a:r>
          </a:p>
        </p:txBody>
      </p:sp>
      <p:pic>
        <p:nvPicPr>
          <p:cNvPr id="1036" name="Picture 12" descr="WhatsApp - Wikipedia">
            <a:extLst>
              <a:ext uri="{FF2B5EF4-FFF2-40B4-BE49-F238E27FC236}">
                <a16:creationId xmlns:a16="http://schemas.microsoft.com/office/drawing/2014/main" id="{4B3FC63B-7687-4623-BD56-68005C1913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3556" b="92889" l="893" r="89286">
                        <a14:foregroundMark x1="16964" y1="80444" x2="71429" y2="28889"/>
                        <a14:foregroundMark x1="71429" y1="73778" x2="20089" y2="32444"/>
                        <a14:foregroundMark x1="20089" y1="32444" x2="68304" y2="48444"/>
                        <a14:foregroundMark x1="68304" y1="57778" x2="62054" y2="41778"/>
                        <a14:foregroundMark x1="84375" y1="57778" x2="33036" y2="83556"/>
                        <a14:foregroundMark x1="71429" y1="80444" x2="84375" y2="44889"/>
                        <a14:foregroundMark x1="84375" y1="80444" x2="893" y2="67556"/>
                        <a14:foregroundMark x1="71429" y1="92889" x2="45982" y2="16444"/>
                        <a14:foregroundMark x1="68304" y1="73778" x2="16964" y2="19556"/>
                        <a14:foregroundMark x1="16964" y1="19556" x2="75000" y2="12889"/>
                        <a14:foregroundMark x1="78125" y1="70667" x2="58929" y2="70667"/>
                        <a14:foregroundMark x1="52232" y1="3556" x2="36161" y2="1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333" y="4433258"/>
            <a:ext cx="486245" cy="488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Imagen 47" descr="Imagen que contiene Forma&#10;&#10;Descripción generada automáticamente">
            <a:extLst>
              <a:ext uri="{FF2B5EF4-FFF2-40B4-BE49-F238E27FC236}">
                <a16:creationId xmlns:a16="http://schemas.microsoft.com/office/drawing/2014/main" id="{54BFB060-5302-4598-A346-2B40ABCC075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330" y="5451624"/>
            <a:ext cx="2219136" cy="1361552"/>
          </a:xfrm>
          <a:prstGeom prst="rect">
            <a:avLst/>
          </a:prstGeom>
        </p:spPr>
      </p:pic>
      <p:sp>
        <p:nvSpPr>
          <p:cNvPr id="49" name="Rectángulo: esquinas redondeadas 48">
            <a:extLst>
              <a:ext uri="{FF2B5EF4-FFF2-40B4-BE49-F238E27FC236}">
                <a16:creationId xmlns:a16="http://schemas.microsoft.com/office/drawing/2014/main" id="{881AC90D-48D4-4FBD-BF6B-7F1DB57C3963}"/>
              </a:ext>
            </a:extLst>
          </p:cNvPr>
          <p:cNvSpPr/>
          <p:nvPr/>
        </p:nvSpPr>
        <p:spPr>
          <a:xfrm>
            <a:off x="3484482" y="5540858"/>
            <a:ext cx="2907342" cy="112247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20 alumnos que asistieron a clase virtual.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20 alumnos entregaron evidencias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11 no se reportaron</a:t>
            </a:r>
          </a:p>
        </p:txBody>
      </p:sp>
      <p:pic>
        <p:nvPicPr>
          <p:cNvPr id="52" name="Imagen 51" descr="Texto&#10;&#10;Descripción generada automáticamente">
            <a:extLst>
              <a:ext uri="{FF2B5EF4-FFF2-40B4-BE49-F238E27FC236}">
                <a16:creationId xmlns:a16="http://schemas.microsoft.com/office/drawing/2014/main" id="{8493E572-5FBC-414E-B5BC-28699F8450C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538" y="6803326"/>
            <a:ext cx="4426080" cy="2127688"/>
          </a:xfrm>
          <a:prstGeom prst="rect">
            <a:avLst/>
          </a:prstGeom>
        </p:spPr>
      </p:pic>
      <p:sp>
        <p:nvSpPr>
          <p:cNvPr id="53" name="CuadroTexto 52">
            <a:extLst>
              <a:ext uri="{FF2B5EF4-FFF2-40B4-BE49-F238E27FC236}">
                <a16:creationId xmlns:a16="http://schemas.microsoft.com/office/drawing/2014/main" id="{5BF85908-8DF8-4728-9386-EB68B5F5A831}"/>
              </a:ext>
            </a:extLst>
          </p:cNvPr>
          <p:cNvSpPr txBox="1"/>
          <p:nvPr/>
        </p:nvSpPr>
        <p:spPr>
          <a:xfrm>
            <a:off x="2114642" y="7380496"/>
            <a:ext cx="429971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Century Gothic" panose="020B0502020202020204" pitchFamily="34" charset="0"/>
              </a:rPr>
              <a:t>Se registraron 20 alumnos en el programa de aprende en casa en el cual asistieron 20 niños, de los cuales 20 mandaron sus evidencias y 11 no se reportaron durante el día.</a:t>
            </a:r>
          </a:p>
          <a:p>
            <a:endParaRPr lang="es-ES" sz="1400" dirty="0">
              <a:latin typeface="Century Gothic" panose="020B0502020202020204" pitchFamily="34" charset="0"/>
            </a:endParaRPr>
          </a:p>
        </p:txBody>
      </p:sp>
      <p:pic>
        <p:nvPicPr>
          <p:cNvPr id="1040" name="Picture 16" descr="Melonheadz">
            <a:extLst>
              <a:ext uri="{FF2B5EF4-FFF2-40B4-BE49-F238E27FC236}">
                <a16:creationId xmlns:a16="http://schemas.microsoft.com/office/drawing/2014/main" id="{469DFCE8-E35F-4B40-9661-A3CA7D822A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95342" l="5508" r="92797">
                        <a14:foregroundMark x1="52119" y1="14795" x2="38559" y2="6575"/>
                        <a14:foregroundMark x1="39407" y1="2466" x2="47458" y2="0"/>
                        <a14:foregroundMark x1="27542" y1="95890" x2="43220" y2="85479"/>
                        <a14:foregroundMark x1="5932" y1="92329" x2="16949" y2="84932"/>
                        <a14:foregroundMark x1="22881" y1="86575" x2="9746" y2="83014"/>
                        <a14:foregroundMark x1="21186" y1="84932" x2="28390" y2="87123"/>
                        <a14:foregroundMark x1="37712" y1="55616" x2="39407" y2="36164"/>
                        <a14:foregroundMark x1="45763" y1="50411" x2="45763" y2="10685"/>
                        <a14:foregroundMark x1="42797" y1="22192" x2="41102" y2="36712"/>
                        <a14:foregroundMark x1="92797" y1="32329" x2="88983" y2="2739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78999"/>
            <a:ext cx="2225400" cy="3441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Imagen 55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52FFFC79-0F77-4035-BE83-88B6AE54BD0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989" y="-836673"/>
            <a:ext cx="3414056" cy="2139881"/>
          </a:xfrm>
          <a:prstGeom prst="rect">
            <a:avLst/>
          </a:prstGeom>
        </p:spPr>
      </p:pic>
      <p:pic>
        <p:nvPicPr>
          <p:cNvPr id="1026" name="Picture 2" descr="Facebook - Home | Facebook">
            <a:extLst>
              <a:ext uri="{FF2B5EF4-FFF2-40B4-BE49-F238E27FC236}">
                <a16:creationId xmlns:a16="http://schemas.microsoft.com/office/drawing/2014/main" id="{4F6F8B0B-643E-4573-924E-924C0EB53B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2667" b="96889" l="4000" r="98667">
                        <a14:foregroundMark x1="17778" y1="65778" x2="48000" y2="51556"/>
                        <a14:foregroundMark x1="81778" y1="74667" x2="65778" y2="35556"/>
                        <a14:foregroundMark x1="29333" y1="87111" x2="50222" y2="96000"/>
                        <a14:foregroundMark x1="50222" y1="96000" x2="72444" y2="90222"/>
                        <a14:foregroundMark x1="72444" y1="90222" x2="92889" y2="71111"/>
                        <a14:foregroundMark x1="92889" y1="71111" x2="94222" y2="45333"/>
                        <a14:foregroundMark x1="94222" y1="45333" x2="79556" y2="20000"/>
                        <a14:foregroundMark x1="79556" y1="20000" x2="53333" y2="10667"/>
                        <a14:foregroundMark x1="53333" y1="10667" x2="29333" y2="12000"/>
                        <a14:foregroundMark x1="29333" y1="12000" x2="16444" y2="31556"/>
                        <a14:foregroundMark x1="16444" y1="31556" x2="16889" y2="56000"/>
                        <a14:foregroundMark x1="16889" y1="56000" x2="24000" y2="79111"/>
                        <a14:foregroundMark x1="24000" y1="79111" x2="31111" y2="88000"/>
                        <a14:foregroundMark x1="64889" y1="96889" x2="32889" y2="96889"/>
                        <a14:foregroundMark x1="52444" y1="96889" x2="50667" y2="64000"/>
                        <a14:foregroundMark x1="4444" y1="57778" x2="7111" y2="42667"/>
                        <a14:foregroundMark x1="34667" y1="8000" x2="56889" y2="6222"/>
                        <a14:foregroundMark x1="98667" y1="51556" x2="97778" y2="46222"/>
                        <a14:foregroundMark x1="53333" y1="87111" x2="59556" y2="32889"/>
                        <a14:foregroundMark x1="46222" y1="68444" x2="58667" y2="13333"/>
                        <a14:foregroundMark x1="44444" y1="41778" x2="60444" y2="24889"/>
                        <a14:foregroundMark x1="60444" y1="24889" x2="60444" y2="24889"/>
                        <a14:foregroundMark x1="47111" y1="33778" x2="68444" y2="25778"/>
                        <a14:foregroundMark x1="65778" y1="65778" x2="64889" y2="47111"/>
                        <a14:foregroundMark x1="52444" y1="8889" x2="49778" y2="2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333" y="4852654"/>
            <a:ext cx="441328" cy="44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7081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D5D37CA-F098-4D0E-B9D6-AD549BD0571C}"/>
              </a:ext>
            </a:extLst>
          </p:cNvPr>
          <p:cNvSpPr txBox="1"/>
          <p:nvPr/>
        </p:nvSpPr>
        <p:spPr>
          <a:xfrm flipH="1">
            <a:off x="475937" y="684551"/>
            <a:ext cx="5906125" cy="6740307"/>
          </a:xfrm>
          <a:prstGeom prst="rect">
            <a:avLst/>
          </a:prstGeom>
          <a:solidFill>
            <a:schemeClr val="bg1"/>
          </a:solidFill>
          <a:ln w="38100">
            <a:solidFill>
              <a:srgbClr val="CC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Century Gothic" panose="020B0502020202020204" pitchFamily="34" charset="0"/>
              </a:rPr>
              <a:t>Descripción de la clase y evidencias:</a:t>
            </a:r>
          </a:p>
          <a:p>
            <a:r>
              <a:rPr lang="es-ES" dirty="0">
                <a:latin typeface="Century Gothic" panose="020B0502020202020204" pitchFamily="34" charset="0"/>
              </a:rPr>
              <a:t>El día de hoy, martes 20 de abril del 2021 se registraron los alumnos en la publicación de Facebook en aprende en casa y al finalizar comenzó la clase por transmisión en vivo a las 9:00 a.m.</a:t>
            </a:r>
          </a:p>
          <a:p>
            <a:r>
              <a:rPr lang="es-ES" dirty="0">
                <a:latin typeface="Century Gothic" panose="020B0502020202020204" pitchFamily="34" charset="0"/>
              </a:rPr>
              <a:t>Para enriquecer los aprendizajes esperados de los campos formativos de pensamiento matemático y exploración y formación del mundo natural y social en el tema del circo fueron las siguientes:</a:t>
            </a:r>
          </a:p>
          <a:p>
            <a:r>
              <a:rPr lang="es-ES" dirty="0">
                <a:latin typeface="Century Gothic" panose="020B0502020202020204" pitchFamily="34" charset="0"/>
              </a:rPr>
              <a:t>Para que los alumnos lleven una secuencia escucharon el cuento del circo de los payasitos, el cual le agrado mucho a los niños y acomodamos durante la clase los actos en el siguiente orden: payasito Garbancito, los trapecistas, el mago y el domador de leones; todos mostraron un gran conocimiento sobre el tema.</a:t>
            </a:r>
          </a:p>
          <a:p>
            <a:r>
              <a:rPr lang="es-ES" dirty="0">
                <a:latin typeface="Century Gothic" panose="020B0502020202020204" pitchFamily="34" charset="0"/>
              </a:rPr>
              <a:t>En el caso de exploración y comprensión del mundo natural y social jugamos al memorama de los animales del circo y al encontrarlos todos observamos las características de cada uno de ellos, como actividad de seguimiento eligieron uno de los animales para investigar y describir a este en su cuaderno.</a:t>
            </a:r>
          </a:p>
        </p:txBody>
      </p:sp>
    </p:spTree>
    <p:extLst>
      <p:ext uri="{BB962C8B-B14F-4D97-AF65-F5344CB8AC3E}">
        <p14:creationId xmlns:p14="http://schemas.microsoft.com/office/powerpoint/2010/main" val="274158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Imagen que contiene Texto&#10;&#10;Descripción generada automáticamente">
            <a:extLst>
              <a:ext uri="{FF2B5EF4-FFF2-40B4-BE49-F238E27FC236}">
                <a16:creationId xmlns:a16="http://schemas.microsoft.com/office/drawing/2014/main" id="{5B25F234-A406-4588-923A-4F083AE369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682" y="8071011"/>
            <a:ext cx="5011346" cy="1072989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12F21F14-8D7D-434B-962D-5F300A8E1C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208" y="150000"/>
            <a:ext cx="1863911" cy="404100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8B7DC00B-804E-4969-B4E6-A22FA35B38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209" y="4264106"/>
            <a:ext cx="1863911" cy="404100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E4A55CC5-009B-46FE-A6FB-44C57A59607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1738" y="4264106"/>
            <a:ext cx="1863911" cy="4041000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E0BDF707-0C0A-40D2-A455-1B64988ED6B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1117" y="150000"/>
            <a:ext cx="1863911" cy="404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5875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738</TotalTime>
  <Words>287</Words>
  <Application>Microsoft Office PowerPoint</Application>
  <PresentationFormat>Carta (216 x 279 mm)</PresentationFormat>
  <Paragraphs>21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mesquitic.arizpe@gmail.com</dc:creator>
  <cp:lastModifiedBy>DENNISE ARIZPE MESQUITIC</cp:lastModifiedBy>
  <cp:revision>57</cp:revision>
  <dcterms:created xsi:type="dcterms:W3CDTF">2020-10-05T22:46:43Z</dcterms:created>
  <dcterms:modified xsi:type="dcterms:W3CDTF">2021-04-20T23:27:09Z</dcterms:modified>
</cp:coreProperties>
</file>