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686" y="-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de Facebook el campo fue lenguaje y comunicación como es un grupo de primer grado se pidió ayuda a los papas para realizar la actividad pues debían leer un cuento los alumnos realizarían un dibujo de su personaje favorito 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Pedir los materiales un día antes para que los niños puedan realizar la actividad al momento de ver el video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21</a:t>
            </a:r>
            <a:r>
              <a:rPr lang="es-MX" dirty="0" smtClean="0"/>
              <a:t>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650831" y="377573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114913" y="303784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8291</TotalTime>
  <Words>136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2021-04-22T03:55:31Z</dcterms:modified>
</cp:coreProperties>
</file>