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B5C1"/>
    <a:srgbClr val="FEFE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199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922827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40634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02527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6EA494B-7CF6-4287-871A-C91C378F203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14018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6EA494B-7CF6-4287-871A-C91C378F203D}"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68864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6EA494B-7CF6-4287-871A-C91C378F203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942407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6EA494B-7CF6-4287-871A-C91C378F203D}" type="datetimeFigureOut">
              <a:rPr lang="es-MX" smtClean="0"/>
              <a:t>21/04/2021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629067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6EA494B-7CF6-4287-871A-C91C378F203D}" type="datetimeFigureOut">
              <a:rPr lang="es-MX" smtClean="0"/>
              <a:t>21/04/2021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421541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A494B-7CF6-4287-871A-C91C378F203D}" type="datetimeFigureOut">
              <a:rPr lang="es-MX" smtClean="0"/>
              <a:t>21/04/2021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394129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2329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6EA494B-7CF6-4287-871A-C91C378F203D}"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83F2450-1DBA-4631-A912-EE6C1CABC4F5}" type="slidenum">
              <a:rPr lang="es-MX" smtClean="0"/>
              <a:t>‹Nº›</a:t>
            </a:fld>
            <a:endParaRPr lang="es-MX"/>
          </a:p>
        </p:txBody>
      </p:sp>
    </p:spTree>
    <p:extLst>
      <p:ext uri="{BB962C8B-B14F-4D97-AF65-F5344CB8AC3E}">
        <p14:creationId xmlns:p14="http://schemas.microsoft.com/office/powerpoint/2010/main" val="1022364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6EA494B-7CF6-4287-871A-C91C378F203D}" type="datetimeFigureOut">
              <a:rPr lang="es-MX" smtClean="0"/>
              <a:t>21/04/2021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83F2450-1DBA-4631-A912-EE6C1CABC4F5}" type="slidenum">
              <a:rPr lang="es-MX" smtClean="0"/>
              <a:t>‹Nº›</a:t>
            </a:fld>
            <a:endParaRPr lang="es-MX"/>
          </a:p>
        </p:txBody>
      </p:sp>
    </p:spTree>
    <p:extLst>
      <p:ext uri="{BB962C8B-B14F-4D97-AF65-F5344CB8AC3E}">
        <p14:creationId xmlns:p14="http://schemas.microsoft.com/office/powerpoint/2010/main" val="5070930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5" Type="http://schemas.microsoft.com/office/2007/relationships/hdphoto" Target="../media/hdphoto2.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AB81A74-C46A-4263-8D04-1281CE708EA5}"/>
              </a:ext>
            </a:extLst>
          </p:cNvPr>
          <p:cNvSpPr>
            <a:spLocks noGrp="1"/>
          </p:cNvSpPr>
          <p:nvPr>
            <p:ph type="ctrTitle"/>
          </p:nvPr>
        </p:nvSpPr>
        <p:spPr/>
        <p:txBody>
          <a:bodyPr/>
          <a:lstStyle/>
          <a:p>
            <a:endParaRPr lang="es-MX"/>
          </a:p>
        </p:txBody>
      </p:sp>
      <p:sp>
        <p:nvSpPr>
          <p:cNvPr id="3" name="Subtítulo 2">
            <a:extLst>
              <a:ext uri="{FF2B5EF4-FFF2-40B4-BE49-F238E27FC236}">
                <a16:creationId xmlns="" xmlns:a16="http://schemas.microsoft.com/office/drawing/2014/main" id="{3365E319-907A-4483-9D04-543CDC73D747}"/>
              </a:ext>
            </a:extLst>
          </p:cNvPr>
          <p:cNvSpPr>
            <a:spLocks noGrp="1"/>
          </p:cNvSpPr>
          <p:nvPr>
            <p:ph type="subTitle" idx="1"/>
          </p:nvPr>
        </p:nvSpPr>
        <p:spPr/>
        <p:txBody>
          <a:bodyPr/>
          <a:lstStyle/>
          <a:p>
            <a:endParaRPr lang="es-MX"/>
          </a:p>
        </p:txBody>
      </p:sp>
      <p:pic>
        <p:nvPicPr>
          <p:cNvPr id="1026" name="Picture 2" descr="Pin de ferny en Etiquetas y Gafetes | Etiquetas preescolares, Maestros de  preescolar, Decoracion de aulas">
            <a:extLst>
              <a:ext uri="{FF2B5EF4-FFF2-40B4-BE49-F238E27FC236}">
                <a16:creationId xmlns="" xmlns:a16="http://schemas.microsoft.com/office/drawing/2014/main" id="{6C40597F-7521-4325-902A-B2FDD6D222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6858000" cy="913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5186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 xmlns:a16="http://schemas.microsoft.com/office/drawing/2014/main" id="{33D0306B-6493-4F16-8A0B-B2218295A4DA}"/>
              </a:ext>
            </a:extLst>
          </p:cNvPr>
          <p:cNvGrpSpPr/>
          <p:nvPr/>
        </p:nvGrpSpPr>
        <p:grpSpPr>
          <a:xfrm>
            <a:off x="202637" y="0"/>
            <a:ext cx="6634561" cy="8997043"/>
            <a:chOff x="223439" y="0"/>
            <a:chExt cx="6634561" cy="8997043"/>
          </a:xfrm>
        </p:grpSpPr>
        <p:sp>
          <p:nvSpPr>
            <p:cNvPr id="3" name="Rectángulo 2">
              <a:extLst>
                <a:ext uri="{FF2B5EF4-FFF2-40B4-BE49-F238E27FC236}">
                  <a16:creationId xmlns="" xmlns:a16="http://schemas.microsoft.com/office/drawing/2014/main" id="{3087C574-C46A-4211-9373-BCA4C6E7445D}"/>
                </a:ext>
              </a:extLst>
            </p:cNvPr>
            <p:cNvSpPr/>
            <p:nvPr/>
          </p:nvSpPr>
          <p:spPr>
            <a:xfrm>
              <a:off x="3531448" y="0"/>
              <a:ext cx="3326552" cy="523220"/>
            </a:xfrm>
            <a:prstGeom prst="rect">
              <a:avLst/>
            </a:prstGeom>
          </p:spPr>
          <p:txBody>
            <a:bodyPr wrap="none">
              <a:spAutoFit/>
            </a:bodyPr>
            <a:lstStyle/>
            <a:p>
              <a:pPr marL="285750" indent="-285750">
                <a:buFont typeface="Wingdings" panose="05000000000000000000" pitchFamily="2" charset="2"/>
                <a:buChar char="Ø"/>
              </a:pPr>
              <a:r>
                <a:rPr lang="es-MX" sz="2800" dirty="0">
                  <a:ln>
                    <a:solidFill>
                      <a:srgbClr val="92D050"/>
                    </a:solidFill>
                  </a:ln>
                  <a:solidFill>
                    <a:srgbClr val="00B050"/>
                  </a:solidFill>
                  <a:latin typeface="Ink Free" panose="03080402000500000000" pitchFamily="66" charset="0"/>
                </a:rPr>
                <a:t>Diario de </a:t>
              </a:r>
              <a:r>
                <a:rPr lang="es-MX" sz="2800" dirty="0" smtClean="0">
                  <a:ln>
                    <a:solidFill>
                      <a:srgbClr val="92D050"/>
                    </a:solidFill>
                  </a:ln>
                  <a:solidFill>
                    <a:srgbClr val="00B050"/>
                  </a:solidFill>
                  <a:latin typeface="Ink Free" panose="03080402000500000000" pitchFamily="66" charset="0"/>
                </a:rPr>
                <a:t>la </a:t>
              </a:r>
              <a:r>
                <a:rPr lang="es-MX" sz="2800" dirty="0">
                  <a:ln>
                    <a:solidFill>
                      <a:srgbClr val="92D050"/>
                    </a:solidFill>
                  </a:ln>
                  <a:solidFill>
                    <a:srgbClr val="00B050"/>
                  </a:solidFill>
                  <a:latin typeface="Ink Free" panose="03080402000500000000" pitchFamily="66" charset="0"/>
                </a:rPr>
                <a:t>alumna</a:t>
              </a:r>
              <a:endParaRPr lang="es-MX" sz="2800" dirty="0">
                <a:ln>
                  <a:solidFill>
                    <a:srgbClr val="92D050"/>
                  </a:solidFill>
                </a:ln>
                <a:solidFill>
                  <a:srgbClr val="00B050"/>
                </a:solidFill>
              </a:endParaRPr>
            </a:p>
          </p:txBody>
        </p:sp>
        <p:pic>
          <p:nvPicPr>
            <p:cNvPr id="2050" name="Picture 2" descr="Plantilla de hoja para cuaderno, bloc de notas, diario. con la imagen de un  lindo personaje. | Vector Premium">
              <a:extLst>
                <a:ext uri="{FF2B5EF4-FFF2-40B4-BE49-F238E27FC236}">
                  <a16:creationId xmlns="" xmlns:a16="http://schemas.microsoft.com/office/drawing/2014/main" id="{B7763EEF-3EFA-4A3B-935A-B63A2E803E12}"/>
                </a:ext>
              </a:extLst>
            </p:cNvPr>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16774" t="5590" r="15494" b="4633"/>
            <a:stretch/>
          </p:blipFill>
          <p:spPr bwMode="auto">
            <a:xfrm>
              <a:off x="408214" y="622540"/>
              <a:ext cx="6309696" cy="8374503"/>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 xmlns:a16="http://schemas.microsoft.com/office/drawing/2014/main" id="{2D787A68-E04B-4D0B-8DBA-C9E980CAD080}"/>
                </a:ext>
              </a:extLst>
            </p:cNvPr>
            <p:cNvSpPr txBox="1"/>
            <p:nvPr/>
          </p:nvSpPr>
          <p:spPr>
            <a:xfrm rot="11054323" flipH="1" flipV="1">
              <a:off x="223439" y="328547"/>
              <a:ext cx="4187752" cy="1323439"/>
            </a:xfrm>
            <a:prstGeom prst="chevron">
              <a:avLst/>
            </a:prstGeom>
            <a:solidFill>
              <a:schemeClr val="bg2">
                <a:lumMod val="90000"/>
              </a:schemeClr>
            </a:solidFill>
          </p:spPr>
          <p:txBody>
            <a:bodyPr wrap="square" rtlCol="0" anchor="ctr" anchorCtr="0">
              <a:spAutoFit/>
            </a:bodyPr>
            <a:lstStyle/>
            <a:p>
              <a:pPr algn="ctr"/>
              <a:r>
                <a:rPr lang="es-MX" sz="1600" b="1" dirty="0">
                  <a:solidFill>
                    <a:srgbClr val="0070C0"/>
                  </a:solidFill>
                  <a:latin typeface="Ink Free" panose="03080402000500000000" pitchFamily="66" charset="0"/>
                </a:rPr>
                <a:t>Jardín de Niños </a:t>
              </a:r>
              <a:r>
                <a:rPr lang="es-MX" sz="1600" b="1" dirty="0" smtClean="0">
                  <a:solidFill>
                    <a:srgbClr val="0070C0"/>
                  </a:solidFill>
                  <a:latin typeface="Ink Free" panose="03080402000500000000" pitchFamily="66" charset="0"/>
                </a:rPr>
                <a:t>“Victoria Garza Villarreal”</a:t>
              </a:r>
              <a:br>
                <a:rPr lang="es-MX" sz="1600" b="1" dirty="0" smtClean="0">
                  <a:solidFill>
                    <a:srgbClr val="0070C0"/>
                  </a:solidFill>
                  <a:latin typeface="Ink Free" panose="03080402000500000000" pitchFamily="66" charset="0"/>
                </a:rPr>
              </a:br>
              <a:r>
                <a:rPr lang="es-MX" sz="1600" b="1" dirty="0" smtClean="0">
                  <a:solidFill>
                    <a:srgbClr val="0070C0"/>
                  </a:solidFill>
                  <a:latin typeface="Ink Free" panose="03080402000500000000" pitchFamily="66" charset="0"/>
                </a:rPr>
                <a:t>Educadora: Gabriela Morin de la Rosa.  Practicante</a:t>
              </a:r>
              <a:r>
                <a:rPr lang="es-MX" sz="1600" b="1" dirty="0">
                  <a:solidFill>
                    <a:srgbClr val="0070C0"/>
                  </a:solidFill>
                  <a:latin typeface="Ink Free" panose="03080402000500000000" pitchFamily="66" charset="0"/>
                </a:rPr>
                <a:t>: </a:t>
              </a:r>
              <a:r>
                <a:rPr lang="es-MX" sz="1600" b="1" dirty="0" smtClean="0">
                  <a:solidFill>
                    <a:srgbClr val="0070C0"/>
                  </a:solidFill>
                  <a:latin typeface="Ink Free" panose="03080402000500000000" pitchFamily="66" charset="0"/>
                </a:rPr>
                <a:t>Montserrat Vazquez Espinoza. </a:t>
              </a:r>
              <a:endParaRPr lang="es-MX" sz="1600" b="1" dirty="0">
                <a:solidFill>
                  <a:srgbClr val="0070C0"/>
                </a:solidFill>
                <a:latin typeface="Ink Free" panose="03080402000500000000" pitchFamily="66" charset="0"/>
              </a:endParaRPr>
            </a:p>
          </p:txBody>
        </p:sp>
        <p:pic>
          <p:nvPicPr>
            <p:cNvPr id="10" name="Imagen 9">
              <a:extLst>
                <a:ext uri="{FF2B5EF4-FFF2-40B4-BE49-F238E27FC236}">
                  <a16:creationId xmlns="" xmlns:a16="http://schemas.microsoft.com/office/drawing/2014/main" id="{AB9161B3-8831-408C-A598-5338D5AABB04}"/>
                </a:ext>
              </a:extLst>
            </p:cNvPr>
            <p:cNvPicPr>
              <a:picLocks noChangeAspect="1"/>
            </p:cNvPicPr>
            <p:nvPr/>
          </p:nvPicPr>
          <p:blipFill rotWithShape="1">
            <a:blip r:embed="rId4">
              <a:extLst>
                <a:ext uri="{BEBA8EAE-BF5A-486C-A8C5-ECC9F3942E4B}">
                  <a14:imgProps xmlns:a14="http://schemas.microsoft.com/office/drawing/2010/main">
                    <a14:imgLayer r:embed="rId5">
                      <a14:imgEffect>
                        <a14:backgroundRemoval t="0" b="13646" l="40972" r="100000">
                          <a14:foregroundMark x1="65556" y1="4792" x2="80278" y2="4479"/>
                          <a14:backgroundMark x1="67083" y1="10938" x2="74583" y2="11042"/>
                          <a14:backgroundMark x1="66389" y1="4375" x2="76250" y2="3333"/>
                        </a14:backgroundRemoval>
                      </a14:imgEffect>
                      <a14:imgEffect>
                        <a14:sharpenSoften amount="50000"/>
                      </a14:imgEffect>
                    </a14:imgLayer>
                  </a14:imgProps>
                </a:ext>
                <a:ext uri="{28A0092B-C50C-407E-A947-70E740481C1C}">
                  <a14:useLocalDpi xmlns:a14="http://schemas.microsoft.com/office/drawing/2010/main" val="0"/>
                </a:ext>
              </a:extLst>
            </a:blip>
            <a:srcRect l="62514" t="2787" b="88197"/>
            <a:stretch/>
          </p:blipFill>
          <p:spPr>
            <a:xfrm>
              <a:off x="4058118" y="1220125"/>
              <a:ext cx="2799882" cy="824460"/>
            </a:xfrm>
            <a:prstGeom prst="rect">
              <a:avLst/>
            </a:prstGeom>
          </p:spPr>
        </p:pic>
        <p:pic>
          <p:nvPicPr>
            <p:cNvPr id="12" name="Imagen 11">
              <a:extLst>
                <a:ext uri="{FF2B5EF4-FFF2-40B4-BE49-F238E27FC236}">
                  <a16:creationId xmlns="" xmlns:a16="http://schemas.microsoft.com/office/drawing/2014/main" id="{2FA9072D-C0FA-4A21-A5AB-52F85C3B45A7}"/>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12951" r="6884" b="70328"/>
            <a:stretch/>
          </p:blipFill>
          <p:spPr>
            <a:xfrm>
              <a:off x="609999" y="2094245"/>
              <a:ext cx="5906125" cy="1528997"/>
            </a:xfrm>
            <a:prstGeom prst="rect">
              <a:avLst/>
            </a:prstGeom>
            <a:ln w="28575">
              <a:solidFill>
                <a:srgbClr val="49B5C1"/>
              </a:solidFill>
            </a:ln>
          </p:spPr>
        </p:pic>
        <p:pic>
          <p:nvPicPr>
            <p:cNvPr id="14" name="Imagen 13">
              <a:extLst>
                <a:ext uri="{FF2B5EF4-FFF2-40B4-BE49-F238E27FC236}">
                  <a16:creationId xmlns="" xmlns:a16="http://schemas.microsoft.com/office/drawing/2014/main" id="{4C91FAB9-47F1-40F3-9C15-063FEEAC6C72}"/>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5" t="29672" r="6884" b="58197"/>
            <a:stretch/>
          </p:blipFill>
          <p:spPr>
            <a:xfrm>
              <a:off x="609998" y="3660968"/>
              <a:ext cx="5906125" cy="1109272"/>
            </a:xfrm>
            <a:prstGeom prst="rect">
              <a:avLst/>
            </a:prstGeom>
            <a:ln w="28575">
              <a:solidFill>
                <a:srgbClr val="49B5C1"/>
              </a:solidFill>
            </a:ln>
          </p:spPr>
        </p:pic>
        <p:pic>
          <p:nvPicPr>
            <p:cNvPr id="16" name="Imagen 15">
              <a:extLst>
                <a:ext uri="{FF2B5EF4-FFF2-40B4-BE49-F238E27FC236}">
                  <a16:creationId xmlns="" xmlns:a16="http://schemas.microsoft.com/office/drawing/2014/main" id="{D751251D-C715-4C86-BFE4-09087F8A3D09}"/>
                </a:ext>
              </a:extLst>
            </p:cNvPr>
            <p:cNvPicPr>
              <a:picLocks noChangeAspect="1"/>
            </p:cNvPicPr>
            <p:nvPr/>
          </p:nvPicPr>
          <p:blipFill rotWithShape="1">
            <a:blip r:embed="rId6">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l="6994" t="41803" r="6994" b="37541"/>
            <a:stretch/>
          </p:blipFill>
          <p:spPr>
            <a:xfrm>
              <a:off x="609998" y="4753370"/>
              <a:ext cx="5906125" cy="1888760"/>
            </a:xfrm>
            <a:prstGeom prst="rect">
              <a:avLst/>
            </a:prstGeom>
            <a:ln w="28575">
              <a:solidFill>
                <a:srgbClr val="49B5C1"/>
              </a:solidFill>
            </a:ln>
          </p:spPr>
        </p:pic>
        <p:pic>
          <p:nvPicPr>
            <p:cNvPr id="22" name="Imagen 21">
              <a:extLst>
                <a:ext uri="{FF2B5EF4-FFF2-40B4-BE49-F238E27FC236}">
                  <a16:creationId xmlns="" xmlns:a16="http://schemas.microsoft.com/office/drawing/2014/main" id="{EFB1D2B7-A88C-4B5A-9F1F-B7CFEC476F63}"/>
                </a:ext>
              </a:extLst>
            </p:cNvPr>
            <p:cNvPicPr>
              <a:picLocks noChangeAspect="1"/>
            </p:cNvPicPr>
            <p:nvPr/>
          </p:nvPicPr>
          <p:blipFill rotWithShape="1">
            <a:blip r:embed="rId7">
              <a:extLst>
                <a:ext uri="{BEBA8EAE-BF5A-486C-A8C5-ECC9F3942E4B}">
                  <a14:imgProps xmlns:a14="http://schemas.microsoft.com/office/drawing/2010/main">
                    <a14:imgLayer r:embed="rId5">
                      <a14:imgEffect>
                        <a14:backgroundRemoval t="60104" b="93125" l="1806" r="99444">
                          <a14:foregroundMark x1="6806" y1="67083" x2="13333" y2="66042"/>
                          <a14:foregroundMark x1="17500" y1="73646" x2="85417" y2="79688"/>
                          <a14:foregroundMark x1="18333" y1="64271" x2="18333" y2="64271"/>
                          <a14:foregroundMark x1="14167" y1="66458" x2="14444" y2="65938"/>
                          <a14:foregroundMark x1="14444" y1="64479" x2="29028" y2="65625"/>
                          <a14:foregroundMark x1="68889" y1="64688" x2="86667" y2="64271"/>
                          <a14:foregroundMark x1="9583" y1="64479" x2="12222" y2="64479"/>
                          <a14:backgroundMark x1="7500" y1="65625" x2="6806" y2="63750"/>
                          <a14:backgroundMark x1="7500" y1="66563" x2="10278" y2="64896"/>
                          <a14:backgroundMark x1="92917" y1="66042" x2="92500" y2="63229"/>
                        </a14:backgroundRemoval>
                      </a14:imgEffect>
                      <a14:imgEffect>
                        <a14:sharpenSoften amount="50000"/>
                      </a14:imgEffect>
                    </a14:imgLayer>
                  </a14:imgProps>
                </a:ext>
                <a:ext uri="{28A0092B-C50C-407E-A947-70E740481C1C}">
                  <a14:useLocalDpi xmlns:a14="http://schemas.microsoft.com/office/drawing/2010/main" val="0"/>
                </a:ext>
              </a:extLst>
            </a:blip>
            <a:srcRect l="8634" t="62623" r="7049" b="10164"/>
            <a:stretch/>
          </p:blipFill>
          <p:spPr>
            <a:xfrm>
              <a:off x="617491" y="6642130"/>
              <a:ext cx="5898632" cy="2016364"/>
            </a:xfrm>
            <a:prstGeom prst="rect">
              <a:avLst/>
            </a:prstGeom>
            <a:ln w="28575">
              <a:solidFill>
                <a:srgbClr val="49B5C1"/>
              </a:solidFill>
            </a:ln>
          </p:spPr>
        </p:pic>
      </p:grpSp>
      <p:sp>
        <p:nvSpPr>
          <p:cNvPr id="4" name="CuadroTexto 3"/>
          <p:cNvSpPr txBox="1"/>
          <p:nvPr/>
        </p:nvSpPr>
        <p:spPr>
          <a:xfrm>
            <a:off x="4888406" y="1348466"/>
            <a:ext cx="1535561" cy="369332"/>
          </a:xfrm>
          <a:prstGeom prst="rect">
            <a:avLst/>
          </a:prstGeom>
          <a:noFill/>
        </p:spPr>
        <p:txBody>
          <a:bodyPr wrap="square" rtlCol="0">
            <a:spAutoFit/>
          </a:bodyPr>
          <a:lstStyle/>
          <a:p>
            <a:r>
              <a:rPr lang="es-MX" dirty="0" smtClean="0"/>
              <a:t>21/04/2021</a:t>
            </a:r>
            <a:endParaRPr lang="es-MX" dirty="0"/>
          </a:p>
        </p:txBody>
      </p:sp>
      <p:sp>
        <p:nvSpPr>
          <p:cNvPr id="15" name="Conector 14"/>
          <p:cNvSpPr/>
          <p:nvPr/>
        </p:nvSpPr>
        <p:spPr>
          <a:xfrm>
            <a:off x="4430351" y="3731170"/>
            <a:ext cx="284170" cy="25656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onector 16"/>
          <p:cNvSpPr/>
          <p:nvPr/>
        </p:nvSpPr>
        <p:spPr>
          <a:xfrm>
            <a:off x="6160463" y="3731699"/>
            <a:ext cx="241149" cy="2190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p:cNvSpPr txBox="1"/>
          <p:nvPr/>
        </p:nvSpPr>
        <p:spPr>
          <a:xfrm>
            <a:off x="2317315" y="4770240"/>
            <a:ext cx="4124904" cy="307777"/>
          </a:xfrm>
          <a:prstGeom prst="rect">
            <a:avLst/>
          </a:prstGeom>
          <a:solidFill>
            <a:schemeClr val="bg1"/>
          </a:solidFill>
        </p:spPr>
        <p:txBody>
          <a:bodyPr wrap="square" rtlCol="0">
            <a:spAutoFit/>
          </a:bodyPr>
          <a:lstStyle/>
          <a:p>
            <a:r>
              <a:rPr lang="es-MX" sz="1400" dirty="0" smtClean="0"/>
              <a:t>6 alumnos en la clase en línea. </a:t>
            </a:r>
            <a:endParaRPr lang="es-MX" sz="1400" dirty="0"/>
          </a:p>
        </p:txBody>
      </p:sp>
      <p:sp>
        <p:nvSpPr>
          <p:cNvPr id="19" name="CuadroTexto 18"/>
          <p:cNvSpPr txBox="1"/>
          <p:nvPr/>
        </p:nvSpPr>
        <p:spPr>
          <a:xfrm>
            <a:off x="2327104" y="5362920"/>
            <a:ext cx="4124904" cy="1169551"/>
          </a:xfrm>
          <a:prstGeom prst="rect">
            <a:avLst/>
          </a:prstGeom>
          <a:solidFill>
            <a:schemeClr val="bg1"/>
          </a:solidFill>
        </p:spPr>
        <p:txBody>
          <a:bodyPr wrap="square" rtlCol="0">
            <a:spAutoFit/>
          </a:bodyPr>
          <a:lstStyle/>
          <a:p>
            <a:r>
              <a:rPr lang="es-MX" sz="1400" dirty="0" smtClean="0"/>
              <a:t>Los padres de familia tienen la oportunidad de mandar todas las evidencias de las semanas el día viernes. </a:t>
            </a:r>
          </a:p>
          <a:p>
            <a:endParaRPr lang="es-MX" sz="1400" dirty="0"/>
          </a:p>
          <a:p>
            <a:endParaRPr lang="es-MX" sz="1400" dirty="0"/>
          </a:p>
        </p:txBody>
      </p:sp>
      <p:sp>
        <p:nvSpPr>
          <p:cNvPr id="8" name="CuadroTexto 7"/>
          <p:cNvSpPr txBox="1"/>
          <p:nvPr/>
        </p:nvSpPr>
        <p:spPr>
          <a:xfrm>
            <a:off x="587829" y="6936377"/>
            <a:ext cx="5864179" cy="1569660"/>
          </a:xfrm>
          <a:prstGeom prst="rect">
            <a:avLst/>
          </a:prstGeom>
          <a:noFill/>
        </p:spPr>
        <p:txBody>
          <a:bodyPr wrap="square" rtlCol="0">
            <a:spAutoFit/>
          </a:bodyPr>
          <a:lstStyle/>
          <a:p>
            <a:r>
              <a:rPr lang="es-MX" sz="1200" dirty="0" smtClean="0"/>
              <a:t>El día de hoy la clase en línea se aplicaron actividades del </a:t>
            </a:r>
            <a:r>
              <a:rPr lang="es-MX" sz="1200" dirty="0" smtClean="0"/>
              <a:t>campo de pensamiento matemático, donde a los alumno se les solicito un tangram, al principio de la clase se les cuestiono si sabían lo que era, que se podía hacer con el, que figuras lo formaban y cuantas piezas eran en total, posteriormente se les pidió que reprodujeran las figuras que se mostraban en el pizarrón, preguntando que figuras eran, para después darle las libertad de que ellos construyeran la figura que quisieran, explicando como utilizaban las piezas del tangram, al final se les cuestiono sobre que figura les gusto mas , cual les costo mas trabajo realizar y que si creen que se pueden formar algunas otras. </a:t>
            </a:r>
            <a:endParaRPr lang="es-MX" sz="1200" dirty="0" smtClean="0"/>
          </a:p>
        </p:txBody>
      </p:sp>
      <p:sp>
        <p:nvSpPr>
          <p:cNvPr id="20" name="Conector 19"/>
          <p:cNvSpPr/>
          <p:nvPr/>
        </p:nvSpPr>
        <p:spPr>
          <a:xfrm>
            <a:off x="5510436" y="2395110"/>
            <a:ext cx="297550" cy="1957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02846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3041</TotalTime>
  <Words>170</Words>
  <Application>Microsoft Office PowerPoint</Application>
  <PresentationFormat>Carta (216 x 279 mm)</PresentationFormat>
  <Paragraphs>6</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Brandon Castillo Martínez</dc:creator>
  <cp:lastModifiedBy>Acer</cp:lastModifiedBy>
  <cp:revision>69</cp:revision>
  <dcterms:created xsi:type="dcterms:W3CDTF">2020-10-05T15:20:07Z</dcterms:created>
  <dcterms:modified xsi:type="dcterms:W3CDTF">2021-04-22T04:42:09Z</dcterms:modified>
</cp:coreProperties>
</file>