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21/04/2021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El día de hoy en la programación se abordo una historia sobre hadas la cual el hada tenia cierta virtud, también la invención de un personaje como hada y la descripción de sus características. También se abordo en la clase de educación física la canción de el chile me pico y con ayuda de un globo se trabajó la ubicación espacial a través de movimientos y con ayuda de las partes del cuerpo. Posteriormente se diseñaron actividades en casa para reforzar los aprendizajes.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2844523" y="3333951"/>
            <a:ext cx="251603" cy="157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4527" y="2205292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115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54</cp:revision>
  <dcterms:created xsi:type="dcterms:W3CDTF">2020-10-05T15:20:07Z</dcterms:created>
  <dcterms:modified xsi:type="dcterms:W3CDTF">2021-04-22T03:55:08Z</dcterms:modified>
</cp:coreProperties>
</file>