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260" y="-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145528"/>
            <a:ext cx="6823918" cy="8852943"/>
            <a:chOff x="34082" y="144100"/>
            <a:chExt cx="6823918" cy="88529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14410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63717" y="1394877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21/04/2021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4507831" y="4098058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6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2109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7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16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20795"/>
            <a:ext cx="59061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Arial" panose="020B0604020202020204" pitchFamily="34" charset="0"/>
                <a:cs typeface="Arial" panose="020B0604020202020204" pitchFamily="34" charset="0"/>
              </a:rPr>
              <a:t>El día de hoy en la programación se abordo una historia sobre hadas la cual el hada tenia cierta virtud, también la invención de un personaje como hada y la descripción de sus características. También se abordo en la clase de educación física la canción de el chile me pico y con ayuda de un globo se trabajó la ubicación espacial a través de movimientos y con ayuda de las partes del cuerpo. Posteriormente se diseñaron actividades en casa para reforzar los aprendizajes. 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F4F52FFF-FE67-4C83-B7D7-586D05F87E64}"/>
              </a:ext>
            </a:extLst>
          </p:cNvPr>
          <p:cNvSpPr/>
          <p:nvPr/>
        </p:nvSpPr>
        <p:spPr>
          <a:xfrm>
            <a:off x="2844523" y="3333951"/>
            <a:ext cx="251603" cy="157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7B5831E-3168-4D78-B240-22A41E33EEE8}"/>
              </a:ext>
            </a:extLst>
          </p:cNvPr>
          <p:cNvSpPr/>
          <p:nvPr/>
        </p:nvSpPr>
        <p:spPr>
          <a:xfrm>
            <a:off x="5534527" y="2205292"/>
            <a:ext cx="208547" cy="189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</TotalTime>
  <Words>115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54</cp:revision>
  <dcterms:created xsi:type="dcterms:W3CDTF">2020-10-05T15:20:07Z</dcterms:created>
  <dcterms:modified xsi:type="dcterms:W3CDTF">2021-04-22T03:55:08Z</dcterms:modified>
</cp:coreProperties>
</file>