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E7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395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742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305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8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0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1737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573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531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515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270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4DF0F-590D-4819-830C-E0C738902F2A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5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4DF0F-590D-4819-830C-E0C738902F2A}" type="datetimeFigureOut">
              <a:rPr lang="es-MX" smtClean="0"/>
              <a:t>21/04/2021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F12B8-EC8B-4480-80DE-7C4B9435C1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982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>
            <a:off x="4537656" y="0"/>
            <a:ext cx="766317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originals/2e/4f/ca/2e4fca7fa914fca261d55c2a9a4fdb5a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14" t="1439" r="927" b="899"/>
          <a:stretch/>
        </p:blipFill>
        <p:spPr bwMode="auto">
          <a:xfrm rot="10800000">
            <a:off x="0" y="0"/>
            <a:ext cx="765434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1260394" y="1159148"/>
            <a:ext cx="502284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900" b="1" dirty="0" smtClean="0">
                <a:latin typeface="Century Gothic" panose="020B0502020202020204" pitchFamily="34" charset="0"/>
              </a:rPr>
              <a:t>Diario</a:t>
            </a:r>
          </a:p>
          <a:p>
            <a:pPr algn="just"/>
            <a:r>
              <a:rPr lang="es-MX" sz="1900" b="1" dirty="0" smtClean="0">
                <a:latin typeface="Century Gothic" panose="020B0502020202020204" pitchFamily="34" charset="0"/>
              </a:rPr>
              <a:t>Día: </a:t>
            </a:r>
            <a:r>
              <a:rPr lang="es-MX" sz="1900" dirty="0" smtClean="0">
                <a:latin typeface="Century Gothic" panose="020B0502020202020204" pitchFamily="34" charset="0"/>
              </a:rPr>
              <a:t>Miércoles 21 </a:t>
            </a:r>
            <a:r>
              <a:rPr lang="es-MX" sz="1900" dirty="0" smtClean="0">
                <a:latin typeface="Century Gothic" panose="020B0502020202020204" pitchFamily="34" charset="0"/>
              </a:rPr>
              <a:t> </a:t>
            </a:r>
            <a:r>
              <a:rPr lang="es-MX" sz="1900" dirty="0" smtClean="0">
                <a:latin typeface="Century Gothic" panose="020B0502020202020204" pitchFamily="34" charset="0"/>
              </a:rPr>
              <a:t>de abril del 2021 </a:t>
            </a:r>
          </a:p>
          <a:p>
            <a:pPr algn="just"/>
            <a:r>
              <a:rPr lang="es-MX" sz="1900" b="1" dirty="0" smtClean="0">
                <a:latin typeface="Century Gothic" panose="020B0502020202020204" pitchFamily="34" charset="0"/>
              </a:rPr>
              <a:t>Estrategia</a:t>
            </a:r>
            <a:r>
              <a:rPr lang="es-MX" sz="1900" b="1" dirty="0" smtClean="0">
                <a:latin typeface="Century Gothic" panose="020B0502020202020204" pitchFamily="34" charset="0"/>
              </a:rPr>
              <a:t>:</a:t>
            </a:r>
            <a:r>
              <a:rPr lang="es-MX" sz="1900" dirty="0">
                <a:latin typeface="Century Gothic" panose="020B0502020202020204" pitchFamily="34" charset="0"/>
              </a:rPr>
              <a:t> </a:t>
            </a:r>
            <a:r>
              <a:rPr lang="es-MX" sz="1900" dirty="0" smtClean="0">
                <a:latin typeface="Century Gothic" panose="020B0502020202020204" pitchFamily="34" charset="0"/>
              </a:rPr>
              <a:t>Para las actividades del día de hoy los alumnos tenían que completar el nombre de diferentes animales y objetos utilizando las vocales, en la segunda actividad de pensamiento matemático tenían que medir con cubos el tamaño de diferentes objetos, por ultimo realizaron una pagina del libro de matemáticas. </a:t>
            </a:r>
          </a:p>
          <a:p>
            <a:pPr algn="just"/>
            <a:r>
              <a:rPr lang="es-MX" sz="1900" dirty="0" smtClean="0">
                <a:latin typeface="Century Gothic" panose="020B0502020202020204" pitchFamily="34" charset="0"/>
              </a:rPr>
              <a:t>Hasta el momento solamente 6 alumnos han enviado sus evidencias de trabajo de los 15 que ya vieron la publicación de las actividades en el grupo de Facebook. </a:t>
            </a:r>
            <a:endParaRPr lang="es-MX" sz="1900" dirty="0" smtClean="0">
              <a:latin typeface="Century Gothic" panose="020B0502020202020204" pitchFamily="34" charset="0"/>
            </a:endParaRPr>
          </a:p>
        </p:txBody>
      </p:sp>
      <p:pic>
        <p:nvPicPr>
          <p:cNvPr id="3" name="Picture 2" descr="Descripción no disponible.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68" b="23414"/>
          <a:stretch/>
        </p:blipFill>
        <p:spPr bwMode="auto">
          <a:xfrm>
            <a:off x="6400801" y="1004117"/>
            <a:ext cx="4537657" cy="4849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60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91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aagtz99@gmail.com</dc:creator>
  <cp:lastModifiedBy>aagtz99@gmail.com</cp:lastModifiedBy>
  <cp:revision>75</cp:revision>
  <dcterms:created xsi:type="dcterms:W3CDTF">2021-01-12T03:37:15Z</dcterms:created>
  <dcterms:modified xsi:type="dcterms:W3CDTF">2021-04-22T02:45:48Z</dcterms:modified>
</cp:coreProperties>
</file>