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60394" y="1159148"/>
            <a:ext cx="50228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Día: </a:t>
            </a:r>
            <a:r>
              <a:rPr lang="es-MX" sz="1900" dirty="0" smtClean="0">
                <a:latin typeface="Century Gothic" panose="020B0502020202020204" pitchFamily="34" charset="0"/>
              </a:rPr>
              <a:t>Miércoles 21 </a:t>
            </a:r>
            <a:r>
              <a:rPr lang="es-MX" sz="1900" dirty="0" smtClean="0">
                <a:latin typeface="Century Gothic" panose="020B0502020202020204" pitchFamily="34" charset="0"/>
              </a:rPr>
              <a:t> </a:t>
            </a:r>
            <a:r>
              <a:rPr lang="es-MX" sz="1900" dirty="0" smtClean="0">
                <a:latin typeface="Century Gothic" panose="020B0502020202020204" pitchFamily="34" charset="0"/>
              </a:rPr>
              <a:t>de abril del 2021 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1900" b="1" dirty="0" smtClean="0">
                <a:latin typeface="Century Gothic" panose="020B0502020202020204" pitchFamily="34" charset="0"/>
              </a:rPr>
              <a:t>:</a:t>
            </a:r>
            <a:r>
              <a:rPr lang="es-MX" sz="1900" dirty="0">
                <a:latin typeface="Century Gothic" panose="020B0502020202020204" pitchFamily="34" charset="0"/>
              </a:rPr>
              <a:t> </a:t>
            </a:r>
            <a:r>
              <a:rPr lang="es-MX" sz="1900" dirty="0" smtClean="0">
                <a:latin typeface="Century Gothic" panose="020B0502020202020204" pitchFamily="34" charset="0"/>
              </a:rPr>
              <a:t>Para las actividades del día de hoy los alumnos tenían que completar el nombre de diferentes animales y objetos utilizando las vocales, en la segunda actividad de pensamiento matemático tenían que medir con cubos el tamaño de diferentes objetos, por ultimo realizaron una pagina del libro de matemáticas. </a:t>
            </a:r>
          </a:p>
          <a:p>
            <a:pPr algn="just"/>
            <a:r>
              <a:rPr lang="es-MX" sz="1900" dirty="0" smtClean="0">
                <a:latin typeface="Century Gothic" panose="020B0502020202020204" pitchFamily="34" charset="0"/>
              </a:rPr>
              <a:t>Hasta el momento solamente 6 alumnos han enviado sus evidencias de trabajo de los 15 que ya vieron la publicación de las actividades en el grupo de Facebook. </a:t>
            </a:r>
            <a:endParaRPr lang="es-MX" sz="19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8" b="23414"/>
          <a:stretch/>
        </p:blipFill>
        <p:spPr bwMode="auto">
          <a:xfrm>
            <a:off x="6400801" y="1004117"/>
            <a:ext cx="4537657" cy="484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91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75</cp:revision>
  <dcterms:created xsi:type="dcterms:W3CDTF">2021-01-12T03:37:15Z</dcterms:created>
  <dcterms:modified xsi:type="dcterms:W3CDTF">2021-04-22T02:45:48Z</dcterms:modified>
</cp:coreProperties>
</file>