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75596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660"/>
  </p:normalViewPr>
  <p:slideViewPr>
    <p:cSldViewPr snapToGrid="0" showGuides="1">
      <p:cViewPr>
        <p:scale>
          <a:sx n="41" d="100"/>
          <a:sy n="41" d="100"/>
        </p:scale>
        <p:origin x="2646" y="330"/>
      </p:cViewPr>
      <p:guideLst>
        <p:guide orient="horz" pos="3175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68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714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2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337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465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715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32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12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788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669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07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3DC9-C3DE-44BC-991C-DC9952C4B00A}" type="datetimeFigureOut">
              <a:rPr lang="es-MX" smtClean="0"/>
              <a:t>21/04/2021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0B8C-9529-42DC-8650-E2C5D8EC43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78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D5603C-13B0-47CB-87A7-911976505E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223926" y="1344261"/>
            <a:ext cx="6163765" cy="6538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864214-8F64-4B83-A5DE-92592901AB2D}"/>
              </a:ext>
            </a:extLst>
          </p:cNvPr>
          <p:cNvSpPr/>
          <p:nvPr/>
        </p:nvSpPr>
        <p:spPr>
          <a:xfrm>
            <a:off x="297929" y="415174"/>
            <a:ext cx="3496791" cy="545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0650" indent="-300650">
              <a:buFont typeface="Wingdings" panose="05000000000000000000" pitchFamily="2" charset="2"/>
              <a:buChar char="Ø"/>
            </a:pPr>
            <a:r>
              <a:rPr lang="es-MX" sz="2946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2946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0FF41B-9B3F-4FA2-9299-43298DB9BACA}"/>
              </a:ext>
            </a:extLst>
          </p:cNvPr>
          <p:cNvSpPr txBox="1"/>
          <p:nvPr/>
        </p:nvSpPr>
        <p:spPr>
          <a:xfrm>
            <a:off x="297927" y="914065"/>
            <a:ext cx="3457582" cy="12582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30FC-BE54-4826-9475-239779B5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8" y="6991961"/>
            <a:ext cx="1132055" cy="27645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060AB-7111-4017-88B0-763536F4DFBB}"/>
              </a:ext>
            </a:extLst>
          </p:cNvPr>
          <p:cNvSpPr txBox="1"/>
          <p:nvPr/>
        </p:nvSpPr>
        <p:spPr>
          <a:xfrm>
            <a:off x="4111112" y="334216"/>
            <a:ext cx="3357939" cy="125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94" b="1" dirty="0">
                <a:latin typeface="Ink Free" panose="03080402000500000000" pitchFamily="66" charset="0"/>
              </a:rPr>
              <a:t>La asistencia las jornadas de práctica se corroborara con la actividad de entrega de diario a diario en escuela en red 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F03A648-E19F-4915-87A9-6D2BC0412280}"/>
              </a:ext>
            </a:extLst>
          </p:cNvPr>
          <p:cNvSpPr/>
          <p:nvPr/>
        </p:nvSpPr>
        <p:spPr>
          <a:xfrm>
            <a:off x="1438244" y="5830286"/>
            <a:ext cx="5687041" cy="360717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94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7D9CD1-1E57-4568-B83A-9669B52643D8}"/>
              </a:ext>
            </a:extLst>
          </p:cNvPr>
          <p:cNvSpPr/>
          <p:nvPr/>
        </p:nvSpPr>
        <p:spPr>
          <a:xfrm>
            <a:off x="171404" y="967068"/>
            <a:ext cx="3606339" cy="1149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Jardín de niños Ramón G. Bonfil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2° y 3° B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Educadora practicante: Belén Zapata Castillo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769379-B2AD-4AD9-AEAA-F65BD3C27A6B}"/>
              </a:ext>
            </a:extLst>
          </p:cNvPr>
          <p:cNvSpPr/>
          <p:nvPr/>
        </p:nvSpPr>
        <p:spPr>
          <a:xfrm rot="21416216">
            <a:off x="5611599" y="1600814"/>
            <a:ext cx="1702845" cy="44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91" dirty="0">
                <a:latin typeface="Berlin Sans FB" panose="020E0602020502020306" pitchFamily="34" charset="0"/>
              </a:rPr>
              <a:t>21/04/2021</a:t>
            </a:r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FCDE360B-A831-474D-B2C4-2CF27B8F51FF}"/>
              </a:ext>
            </a:extLst>
          </p:cNvPr>
          <p:cNvSpPr/>
          <p:nvPr/>
        </p:nvSpPr>
        <p:spPr>
          <a:xfrm>
            <a:off x="5178372" y="3338738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5723EB-62FC-4D09-A30E-A76084042566}"/>
              </a:ext>
            </a:extLst>
          </p:cNvPr>
          <p:cNvSpPr txBox="1"/>
          <p:nvPr/>
        </p:nvSpPr>
        <p:spPr>
          <a:xfrm>
            <a:off x="6419010" y="4956538"/>
            <a:ext cx="722759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25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221EFD-E84F-4E31-8F5F-94BC6FAA5E09}"/>
              </a:ext>
            </a:extLst>
          </p:cNvPr>
          <p:cNvSpPr/>
          <p:nvPr/>
        </p:nvSpPr>
        <p:spPr>
          <a:xfrm>
            <a:off x="6571477" y="4055520"/>
            <a:ext cx="385042" cy="56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6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41D1DCF-5762-4A14-81C7-B4A56C46B654}"/>
              </a:ext>
            </a:extLst>
          </p:cNvPr>
          <p:cNvSpPr/>
          <p:nvPr/>
        </p:nvSpPr>
        <p:spPr>
          <a:xfrm>
            <a:off x="6577089" y="4432712"/>
            <a:ext cx="373820" cy="56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1DAADB8F-4B68-4682-AAE2-817641B12E63}"/>
              </a:ext>
            </a:extLst>
          </p:cNvPr>
          <p:cNvSpPr/>
          <p:nvPr/>
        </p:nvSpPr>
        <p:spPr>
          <a:xfrm>
            <a:off x="5178372" y="3620429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C2F73701-1C6C-4C9B-908B-0DB30426F552}"/>
              </a:ext>
            </a:extLst>
          </p:cNvPr>
          <p:cNvSpPr/>
          <p:nvPr/>
        </p:nvSpPr>
        <p:spPr>
          <a:xfrm>
            <a:off x="6757860" y="3874373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DB1E1A-2291-4E8C-BE08-60198FCCE93E}"/>
              </a:ext>
            </a:extLst>
          </p:cNvPr>
          <p:cNvSpPr/>
          <p:nvPr/>
        </p:nvSpPr>
        <p:spPr>
          <a:xfrm>
            <a:off x="5909236" y="3796140"/>
            <a:ext cx="1019549" cy="38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909" dirty="0">
                <a:latin typeface="Berlin Sans FB" panose="020E0602020502020306" pitchFamily="34" charset="0"/>
              </a:rPr>
              <a:t>Meet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4528C-1793-4395-A3EA-A7E4AE583B1D}"/>
              </a:ext>
            </a:extLst>
          </p:cNvPr>
          <p:cNvSpPr txBox="1"/>
          <p:nvPr/>
        </p:nvSpPr>
        <p:spPr>
          <a:xfrm>
            <a:off x="1438244" y="5832481"/>
            <a:ext cx="5687041" cy="29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6" dirty="0">
                <a:solidFill>
                  <a:srgbClr val="0496B9"/>
                </a:solidFill>
                <a:latin typeface="Berlin Sans FB" panose="020E0602020502020306" pitchFamily="34" charset="0"/>
              </a:rPr>
              <a:t>De la intervención de la clase virtual reflexiona acerca de: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9A5919-D5CF-4FC2-BCC7-10FD56AFF703}"/>
              </a:ext>
            </a:extLst>
          </p:cNvPr>
          <p:cNvSpPr/>
          <p:nvPr/>
        </p:nvSpPr>
        <p:spPr>
          <a:xfrm>
            <a:off x="1605351" y="6130334"/>
            <a:ext cx="54351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¿Cómo desarrolle la clase?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Comencé la clase poniendo la fecha, solicité ayuda a los estudiantes para que buscaran el letrero en donde decía Miércoles.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Recordamos las emociones que hemos estado trabajando y cuestioné cuales han sentido ellos. Luego de identificar las emociones y las situaciones que les generan esa emoción, les comenté que tenia un botiquín que contenía elementos que usaba cuando me sentía triste, enojada o con miedo. Y al usarlo me ayudaba a cambiar esa emoción.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Mostré el botiquín y la botella de la calma. Comenté que haríamos una, mencioné los materiales y revisé si los tenían. Leí y mostré las imágenes relacionadas con cada paso. Algunos no los tenían completos, por lo que adecue algunos pasos según sus materiales. Al terminar, recordamos y comentamos cada paso, di un espacio para que cada alumno narrara lo que hicimos durante la clase. </a:t>
            </a:r>
            <a:endParaRPr lang="es-MX" sz="11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¿Que mejoras puedo realizar?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Actividades para reforzar la lectoescritura</a:t>
            </a: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Señalar y describir cómo se realizó la evaluación del aprendizaje esperado.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Después de elaborar la botella de la calma, les pregunté cuantos pasos seguimos, y lo que hicimos en cada uno de ellos y durante la clase. </a:t>
            </a:r>
          </a:p>
        </p:txBody>
      </p:sp>
      <p:sp>
        <p:nvSpPr>
          <p:cNvPr id="20" name="Signo de multiplicación 19">
            <a:extLst>
              <a:ext uri="{FF2B5EF4-FFF2-40B4-BE49-F238E27FC236}">
                <a16:creationId xmlns:a16="http://schemas.microsoft.com/office/drawing/2014/main" id="{EC6D45E0-51AA-45EF-8294-874D2CF43AB1}"/>
              </a:ext>
            </a:extLst>
          </p:cNvPr>
          <p:cNvSpPr/>
          <p:nvPr/>
        </p:nvSpPr>
        <p:spPr>
          <a:xfrm>
            <a:off x="6208474" y="2166698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</p:spTree>
    <p:extLst>
      <p:ext uri="{BB962C8B-B14F-4D97-AF65-F5344CB8AC3E}">
        <p14:creationId xmlns:p14="http://schemas.microsoft.com/office/powerpoint/2010/main" val="33556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7BE0BBB-EF6D-49C7-AD56-6D8447E8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59675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0470C8-E2C6-4604-B9B5-A646053E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6697"/>
            <a:ext cx="7559675" cy="28462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54F49C-8932-49C8-B6DC-3E6C0399F020}"/>
              </a:ext>
            </a:extLst>
          </p:cNvPr>
          <p:cNvSpPr/>
          <p:nvPr/>
        </p:nvSpPr>
        <p:spPr>
          <a:xfrm>
            <a:off x="475190" y="375635"/>
            <a:ext cx="6609295" cy="9292657"/>
          </a:xfrm>
          <a:prstGeom prst="rect">
            <a:avLst/>
          </a:prstGeom>
          <a:noFill/>
          <a:ln w="57150">
            <a:solidFill>
              <a:srgbClr val="D1C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94CB84-C3A5-454C-844E-863D47509B08}"/>
              </a:ext>
            </a:extLst>
          </p:cNvPr>
          <p:cNvSpPr txBox="1"/>
          <p:nvPr/>
        </p:nvSpPr>
        <p:spPr>
          <a:xfrm>
            <a:off x="3376294" y="8301632"/>
            <a:ext cx="4065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Berlin Sans FB" panose="020E0602020502020306" pitchFamily="34" charset="0"/>
              </a:rPr>
              <a:t>Asistencia: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Berlin Sans FB" panose="020E0602020502020306" pitchFamily="34" charset="0"/>
              </a:rPr>
              <a:t>Mateo García Espinoza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Berlin Sans FB" panose="020E0602020502020306" pitchFamily="34" charset="0"/>
              </a:rPr>
              <a:t>Dylan Adolfo Macias Martínez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Berlin Sans FB" panose="020E0602020502020306" pitchFamily="34" charset="0"/>
              </a:rPr>
              <a:t>Keila Valdés Rodríguez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Berlin Sans FB" panose="020E0602020502020306" pitchFamily="34" charset="0"/>
              </a:rPr>
              <a:t>Siomara Yamileth Gaona Hernández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BA2E2D-996B-4BF0-8CAE-93FA05358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1" y="2096566"/>
            <a:ext cx="2995246" cy="61183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AD16B22-F2EA-48EE-9099-35DC2297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21" y="2096566"/>
            <a:ext cx="2918539" cy="61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79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291</Words>
  <Application>Microsoft Office PowerPoint</Application>
  <PresentationFormat>Personalizado</PresentationFormat>
  <Paragraphs>27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12</cp:revision>
  <dcterms:created xsi:type="dcterms:W3CDTF">2021-04-21T20:27:26Z</dcterms:created>
  <dcterms:modified xsi:type="dcterms:W3CDTF">2021-04-21T21:15:52Z</dcterms:modified>
</cp:coreProperties>
</file>