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21/04/2021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429000" y="1431423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Miércoles 21 de abril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93402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18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19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11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744" y="6690527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La asistencia se registro desde las 8:00 a.m. por la plataforma de Facebook en la que se registraron 18 alumnos y 19 mandaron su evidencia. De los 31 alumnos 11 no se reportaron.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722651"/>
            <a:ext cx="5906125" cy="4247317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miércoles 21 de abril del 2021 se registraron los alumnos en la plataforma de Facebook con la publicación del programa aprende en casa.</a:t>
            </a:r>
          </a:p>
          <a:p>
            <a:r>
              <a:rPr lang="es-ES" dirty="0">
                <a:latin typeface="Century Gothic" panose="020B0502020202020204" pitchFamily="34" charset="0"/>
                <a:cs typeface="Times New Roman" panose="02020603050405020304" pitchFamily="18" charset="0"/>
              </a:rPr>
              <a:t>Para enriquecer el conocimiento en el área de lenguaje y comunicación mencionando todas las características del circo que conocen, las enlistaron y anotaron en su cuaderno.</a:t>
            </a:r>
          </a:p>
          <a:p>
            <a:r>
              <a:rPr lang="es-ES" dirty="0">
                <a:latin typeface="Century Gothic" panose="020B0502020202020204" pitchFamily="34" charset="0"/>
                <a:cs typeface="Times New Roman" panose="02020603050405020304" pitchFamily="18" charset="0"/>
              </a:rPr>
              <a:t>Además realizaron el taller del circo, en el cual realizaron una carpa y la decoraron representando las características ya mencionadas.</a:t>
            </a:r>
          </a:p>
          <a:p>
            <a:r>
              <a:rPr lang="es-ES" dirty="0">
                <a:latin typeface="Century Gothic" panose="020B0502020202020204" pitchFamily="34" charset="0"/>
                <a:cs typeface="Times New Roman" panose="02020603050405020304" pitchFamily="18" charset="0"/>
              </a:rPr>
              <a:t>Este tipo de actividades ayudan a desarrollar la creatividad y autonomía en los niños, además despierta el interés en ellos.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4495F3BB-F722-4458-941B-AD0FB18303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84" y="228126"/>
            <a:ext cx="2003612" cy="434387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3F99EB8D-1C0B-4D2A-BA45-B7E43FE2EC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73" y="4572000"/>
            <a:ext cx="2364600" cy="35469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CB412BB-0100-47F9-97BE-5800B921CD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425" y="5372100"/>
            <a:ext cx="3339575" cy="250468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065288E-4D50-445E-82C4-4AEF96F2CD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414" y="297600"/>
            <a:ext cx="2003613" cy="4343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</TotalTime>
  <Words>210</Words>
  <Application>Microsoft Office PowerPoint</Application>
  <PresentationFormat>Carta (216 x 279 mm)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64</cp:revision>
  <dcterms:created xsi:type="dcterms:W3CDTF">2020-10-05T22:46:43Z</dcterms:created>
  <dcterms:modified xsi:type="dcterms:W3CDTF">2021-04-22T01:28:46Z</dcterms:modified>
</cp:coreProperties>
</file>