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0799763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50" d="100"/>
          <a:sy n="50" d="100"/>
        </p:scale>
        <p:origin x="1716" y="-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142" y="5940164"/>
            <a:ext cx="7795637" cy="5345296"/>
          </a:xfrm>
        </p:spPr>
        <p:txBody>
          <a:bodyPr anchor="b">
            <a:normAutofit/>
          </a:bodyPr>
          <a:lstStyle>
            <a:lvl1pPr>
              <a:defRPr sz="637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4142" y="11285456"/>
            <a:ext cx="7795637" cy="26605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7462" y="10207737"/>
            <a:ext cx="1648160" cy="1846777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9990" y="10699994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3368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440039"/>
            <a:ext cx="7785638" cy="7363286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53203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53448" y="8280224"/>
            <a:ext cx="6677674" cy="90002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33411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5760159"/>
            <a:ext cx="7785638" cy="6436816"/>
          </a:xfrm>
        </p:spPr>
        <p:txBody>
          <a:bodyPr anchor="b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01622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899384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899384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37193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2" y="1482104"/>
            <a:ext cx="7785637" cy="6803381"/>
          </a:xfrm>
        </p:spPr>
        <p:txBody>
          <a:bodyPr anchor="ctr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785638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78498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43242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4076" y="1482103"/>
            <a:ext cx="1956018" cy="12481795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4142" y="1482103"/>
            <a:ext cx="5570368" cy="1248179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4867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2" y="1474316"/>
            <a:ext cx="7782348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141" y="5040136"/>
            <a:ext cx="7785638" cy="892375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666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4900673"/>
            <a:ext cx="7785638" cy="3469700"/>
          </a:xfrm>
        </p:spPr>
        <p:txBody>
          <a:bodyPr anchor="b"/>
          <a:lstStyle>
            <a:lvl1pPr algn="l">
              <a:defRPr sz="4724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8460229"/>
            <a:ext cx="7785638" cy="2032496"/>
          </a:xfrm>
        </p:spPr>
        <p:txBody>
          <a:bodyPr anchor="t"/>
          <a:lstStyle>
            <a:lvl1pPr marL="0" indent="0" algn="l">
              <a:buNone/>
              <a:defRPr sz="236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43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4142" y="5047474"/>
            <a:ext cx="3776529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3768" y="5047474"/>
            <a:ext cx="3776011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80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554" y="5259888"/>
            <a:ext cx="3395118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4140" y="6621175"/>
            <a:ext cx="3776530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0351" y="5252263"/>
            <a:ext cx="3393515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525" y="6613550"/>
            <a:ext cx="3774342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25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352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8697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0" y="1053780"/>
            <a:ext cx="3105740" cy="2306311"/>
          </a:xfrm>
        </p:spPr>
        <p:txBody>
          <a:bodyPr anchor="b"/>
          <a:lstStyle>
            <a:lvl1pPr algn="l">
              <a:defRPr sz="2362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429" y="1053783"/>
            <a:ext cx="4477350" cy="1279159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0" y="3776353"/>
            <a:ext cx="3105740" cy="10069019"/>
          </a:xfrm>
        </p:spPr>
        <p:txBody>
          <a:bodyPr/>
          <a:lstStyle>
            <a:lvl1pPr marL="0" indent="0">
              <a:buNone/>
              <a:defRPr sz="1654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4595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1340307"/>
            <a:ext cx="7785638" cy="1338787"/>
          </a:xfrm>
        </p:spPr>
        <p:txBody>
          <a:bodyPr anchor="b">
            <a:normAutofit/>
          </a:bodyPr>
          <a:lstStyle>
            <a:lvl1pPr algn="l">
              <a:defRPr sz="2835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4141" y="1499958"/>
            <a:ext cx="7785638" cy="9106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890"/>
            </a:lvl1pPr>
            <a:lvl2pPr marL="539999" indent="0">
              <a:buNone/>
              <a:defRPr sz="1890"/>
            </a:lvl2pPr>
            <a:lvl3pPr marL="1079998" indent="0">
              <a:buNone/>
              <a:defRPr sz="1890"/>
            </a:lvl3pPr>
            <a:lvl4pPr marL="1619997" indent="0">
              <a:buNone/>
              <a:defRPr sz="1890"/>
            </a:lvl4pPr>
            <a:lvl5pPr marL="2159996" indent="0">
              <a:buNone/>
              <a:defRPr sz="1890"/>
            </a:lvl5pPr>
            <a:lvl6pPr marL="2699995" indent="0">
              <a:buNone/>
              <a:defRPr sz="1890"/>
            </a:lvl6pPr>
            <a:lvl7pPr marL="3239994" indent="0">
              <a:buNone/>
              <a:defRPr sz="1890"/>
            </a:lvl7pPr>
            <a:lvl8pPr marL="3779992" indent="0">
              <a:buNone/>
              <a:defRPr sz="1890"/>
            </a:lvl8pPr>
            <a:lvl9pPr marL="4319991" indent="0">
              <a:buNone/>
              <a:defRPr sz="189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679094"/>
            <a:ext cx="7785638" cy="1166280"/>
          </a:xfrm>
        </p:spPr>
        <p:txBody>
          <a:bodyPr>
            <a:normAutofit/>
          </a:bodyPr>
          <a:lstStyle>
            <a:lvl1pPr marL="0" indent="0">
              <a:buNone/>
              <a:defRPr sz="1417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69366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540015"/>
            <a:ext cx="2339949" cy="15682222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4119" y="673"/>
            <a:ext cx="2305782" cy="1618855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5995" cy="16200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5040136"/>
            <a:ext cx="7785638" cy="9180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9799" y="14492729"/>
            <a:ext cx="905153" cy="874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23AF6-446F-4D51-BA95-375F40C2294C}" type="datetimeFigureOut">
              <a:rPr lang="es-MX" smtClean="0"/>
              <a:t>21/04/2021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141" y="14494430"/>
            <a:ext cx="675160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03799" y="1860956"/>
            <a:ext cx="690904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rgbClr val="FEFFFF"/>
                </a:solidFill>
              </a:defRPr>
            </a:lvl1pPr>
          </a:lstStyle>
          <a:p>
            <a:fld id="{1628B764-83FF-46C6-8BB6-A5566B9C650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745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539999" rtl="0" eaLnBrk="1" latinLnBrk="0" hangingPunct="1">
        <a:spcBef>
          <a:spcPct val="0"/>
        </a:spcBef>
        <a:buNone/>
        <a:defRPr sz="4252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4999" indent="-404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21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77498" indent="-3374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49997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89996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29995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969994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09993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049992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589991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978688" y="11375706"/>
            <a:ext cx="7300428" cy="4369715"/>
          </a:xfrm>
        </p:spPr>
        <p:txBody>
          <a:bodyPr>
            <a:noAutofit/>
          </a:bodyPr>
          <a:lstStyle/>
          <a:p>
            <a:pPr algn="ctr"/>
            <a:r>
              <a:rPr lang="es-MX" sz="7200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sz="7200" dirty="0" smtClean="0">
                <a:latin typeface="Ink Free" panose="03080402000500000000" pitchFamily="66" charset="0"/>
              </a:rPr>
            </a:br>
            <a:r>
              <a:rPr lang="es-MX" sz="7200" dirty="0" smtClean="0">
                <a:latin typeface="Ink Free" panose="03080402000500000000" pitchFamily="66" charset="0"/>
              </a:rPr>
              <a:t/>
            </a:r>
            <a:br>
              <a:rPr lang="es-MX" sz="7200" dirty="0" smtClean="0">
                <a:latin typeface="Ink Free" panose="03080402000500000000" pitchFamily="66" charset="0"/>
              </a:rPr>
            </a:br>
            <a:r>
              <a:rPr lang="es-MX" sz="7200" dirty="0">
                <a:latin typeface="Ink Free" panose="03080402000500000000" pitchFamily="66" charset="0"/>
              </a:rPr>
              <a:t/>
            </a:r>
            <a:br>
              <a:rPr lang="es-MX" sz="7200" dirty="0">
                <a:latin typeface="Ink Free" panose="03080402000500000000" pitchFamily="66" charset="0"/>
              </a:rPr>
            </a:br>
            <a:r>
              <a:rPr lang="es-MX" sz="7200" dirty="0">
                <a:latin typeface="Ink Free" panose="03080402000500000000" pitchFamily="66" charset="0"/>
              </a:rPr>
              <a:t/>
            </a:r>
            <a:br>
              <a:rPr lang="es-MX" sz="72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u="sng" dirty="0">
                <a:latin typeface="Ink Free" panose="03080402000500000000" pitchFamily="66" charset="0"/>
              </a:rPr>
              <a:t>2°A</a:t>
            </a:r>
            <a:r>
              <a:rPr lang="es-MX" sz="4800" dirty="0">
                <a:latin typeface="Ink Free" panose="03080402000500000000" pitchFamily="66" charset="0"/>
              </a:rPr>
              <a:t> </a:t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Nombre de la alumna </a:t>
            </a:r>
            <a:r>
              <a:rPr lang="es-MX" sz="4800" dirty="0" smtClean="0">
                <a:latin typeface="Ink Free" panose="03080402000500000000" pitchFamily="66" charset="0"/>
              </a:rPr>
              <a:t>practicante:</a:t>
            </a:r>
            <a:r>
              <a:rPr lang="es-MX" sz="4800" dirty="0">
                <a:latin typeface="Ink Free" panose="03080402000500000000" pitchFamily="66" charset="0"/>
              </a:rPr>
              <a:t/>
            </a:r>
            <a:br>
              <a:rPr lang="es-MX" sz="4800" dirty="0">
                <a:latin typeface="Ink Free" panose="03080402000500000000" pitchFamily="66" charset="0"/>
              </a:rPr>
            </a:br>
            <a:r>
              <a:rPr lang="es-MX" sz="4800" dirty="0">
                <a:latin typeface="Ink Free" panose="03080402000500000000" pitchFamily="66" charset="0"/>
              </a:rPr>
              <a:t>Diana Sofia Gutierrez Zapata  </a:t>
            </a:r>
            <a:endParaRPr lang="es-MX" sz="13800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2018862" y="536027"/>
            <a:ext cx="6526048" cy="3114003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639" y="8360163"/>
            <a:ext cx="3746446" cy="661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9769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1054789" y="2057400"/>
            <a:ext cx="8519115" cy="1361058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588277" y="839727"/>
            <a:ext cx="3523400" cy="5493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03119" indent="-303119">
              <a:buFont typeface="Wingdings" panose="05000000000000000000" pitchFamily="2" charset="2"/>
              <a:buChar char="Ø"/>
            </a:pPr>
            <a:r>
              <a:rPr lang="es-MX" sz="297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297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27280" y="1794999"/>
            <a:ext cx="3485948" cy="1499385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916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1916" u="sng" dirty="0">
                <a:latin typeface="Ink Free" panose="03080402000500000000" pitchFamily="66" charset="0"/>
              </a:rPr>
              <a:t>2°A</a:t>
            </a:r>
            <a:r>
              <a:rPr lang="es-MX" sz="1698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1698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1698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419368" y="11922665"/>
            <a:ext cx="74482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800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</a:t>
            </a:r>
            <a:r>
              <a:rPr lang="es-MX" sz="2800" dirty="0" smtClean="0">
                <a:latin typeface="Ink Free" panose="03080402000500000000" pitchFamily="66" charset="0"/>
              </a:rPr>
              <a:t>jueves.</a:t>
            </a:r>
            <a:endParaRPr lang="es-MX" sz="2800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9583" y="10067880"/>
            <a:ext cx="1141343" cy="2787190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6819785" y="3003686"/>
            <a:ext cx="30043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b="1" dirty="0" smtClean="0">
                <a:latin typeface="Ink Free" panose="03080402000500000000" pitchFamily="66" charset="0"/>
              </a:rPr>
              <a:t>21 </a:t>
            </a:r>
            <a:r>
              <a:rPr lang="es-MX" sz="2400" b="1" dirty="0" smtClean="0">
                <a:latin typeface="Ink Free" panose="03080402000500000000" pitchFamily="66" charset="0"/>
              </a:rPr>
              <a:t>de abril de </a:t>
            </a:r>
            <a:r>
              <a:rPr lang="es-MX" sz="2400" b="1" dirty="0">
                <a:latin typeface="Ink Free" panose="03080402000500000000" pitchFamily="66" charset="0"/>
              </a:rPr>
              <a:t>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6435738" y="6656506"/>
            <a:ext cx="624225" cy="64023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5" name="Elipse 14"/>
          <p:cNvSpPr/>
          <p:nvPr/>
        </p:nvSpPr>
        <p:spPr>
          <a:xfrm>
            <a:off x="6283329" y="6104292"/>
            <a:ext cx="651520" cy="7169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1" name="Elipse 10"/>
          <p:cNvSpPr/>
          <p:nvPr/>
        </p:nvSpPr>
        <p:spPr>
          <a:xfrm>
            <a:off x="4176623" y="5709481"/>
            <a:ext cx="473209" cy="394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  <p:sp>
        <p:nvSpPr>
          <p:cNvPr id="12" name="Elipse 11"/>
          <p:cNvSpPr/>
          <p:nvPr/>
        </p:nvSpPr>
        <p:spPr>
          <a:xfrm>
            <a:off x="7848749" y="3819813"/>
            <a:ext cx="473209" cy="39481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078"/>
          </a:p>
        </p:txBody>
      </p:sp>
    </p:spTree>
    <p:extLst>
      <p:ext uri="{BB962C8B-B14F-4D97-AF65-F5344CB8AC3E}">
        <p14:creationId xmlns:p14="http://schemas.microsoft.com/office/powerpoint/2010/main" val="83899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760561" y="2159504"/>
            <a:ext cx="8106770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800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800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800" dirty="0">
                <a:latin typeface="Ink Free" panose="03080402000500000000" pitchFamily="66" charset="0"/>
              </a:rPr>
              <a:t>El día de hoy se realizo </a:t>
            </a:r>
            <a:r>
              <a:rPr lang="es-ES" sz="2800" dirty="0" smtClean="0">
                <a:latin typeface="Ink Free" panose="03080402000500000000" pitchFamily="66" charset="0"/>
              </a:rPr>
              <a:t>un video en el cual se explicaron las actividades del día de hoy, como por ejemplo, se </a:t>
            </a:r>
            <a:r>
              <a:rPr lang="es-ES" sz="2800" dirty="0" smtClean="0">
                <a:latin typeface="Ink Free" panose="03080402000500000000" pitchFamily="66" charset="0"/>
              </a:rPr>
              <a:t>explico la actividad del día de hoy, la cual consiste en escuchar y observar un cuento que se llama “el hada fea”, terminando de verlos y escucharlo, realizarían un dibujo de lo que mas les gusto y después grabarían un video en el cual describen los personajes así como el contexto en el que se encuentran los personajes del cuento.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Como segunda actividad se  menciono como jugar al juego de simón dice, con algunos lugares de la casa y ejercicios por ejemplo, saltos, caminar, correr, etc. </a:t>
            </a:r>
          </a:p>
          <a:p>
            <a:endParaRPr lang="es-MX" sz="3600" dirty="0">
              <a:latin typeface="Ink Free" panose="03080402000500000000" pitchFamily="66" charset="0"/>
            </a:endParaRPr>
          </a:p>
          <a:p>
            <a:r>
              <a:rPr lang="es-MX" sz="3600" b="1" dirty="0">
                <a:latin typeface="Ink Free" panose="03080402000500000000" pitchFamily="66" charset="0"/>
              </a:rPr>
              <a:t>¿</a:t>
            </a:r>
            <a:r>
              <a:rPr lang="es-MX" sz="2800" b="1" dirty="0">
                <a:latin typeface="Ink Free" panose="03080402000500000000" pitchFamily="66" charset="0"/>
              </a:rPr>
              <a:t>Que mejoras puedo realizar?</a:t>
            </a:r>
          </a:p>
          <a:p>
            <a:r>
              <a:rPr lang="es-ES" sz="2800" dirty="0" smtClean="0">
                <a:latin typeface="Ink Free" panose="03080402000500000000" pitchFamily="66" charset="0"/>
              </a:rPr>
              <a:t>Contar la historia con algún </a:t>
            </a:r>
            <a:r>
              <a:rPr lang="es-ES" sz="2800" smtClean="0">
                <a:latin typeface="Ink Free" panose="03080402000500000000" pitchFamily="66" charset="0"/>
              </a:rPr>
              <a:t>otro material. </a:t>
            </a:r>
            <a:endParaRPr lang="es-MX" sz="2800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12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</TotalTime>
  <Words>252</Words>
  <Application>Microsoft Office PowerPoint</Application>
  <PresentationFormat>Personalizado</PresentationFormat>
  <Paragraphs>16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Jardín de niños “Eutimio Alberto Cuellar Goribar”  2°A  Nombre de la alumna practicante: Diana Sofia Gutierrez Zapata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Jardín de niños “Eutimio Alberto Cuellar Goribar”  2°A  Nombre de la alumna practicante: Diana Sofia Gutierrez Zapata</dc:title>
  <dc:creator>sofi gutierrez</dc:creator>
  <cp:lastModifiedBy>sofi gutierrez</cp:lastModifiedBy>
  <cp:revision>3</cp:revision>
  <dcterms:created xsi:type="dcterms:W3CDTF">2021-04-21T23:01:42Z</dcterms:created>
  <dcterms:modified xsi:type="dcterms:W3CDTF">2021-04-22T00:15:00Z</dcterms:modified>
</cp:coreProperties>
</file>