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22 </a:t>
            </a:r>
            <a:r>
              <a:rPr lang="es-MX" sz="120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de abril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434453"/>
            <a:ext cx="6191934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10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No tuve intervención con el grupo el día de hoy, el maestro de educación física estuvo a cargo de la clase.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23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2617562" y="245237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4C73520-CFB1-49D7-A203-AF608E230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91" y="587080"/>
            <a:ext cx="6375966" cy="520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3219</TotalTime>
  <Words>62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78</cp:revision>
  <dcterms:created xsi:type="dcterms:W3CDTF">2020-10-06T01:28:29Z</dcterms:created>
  <dcterms:modified xsi:type="dcterms:W3CDTF">2021-04-23T03:15:06Z</dcterms:modified>
</cp:coreProperties>
</file>