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21/04/2021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20795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abordaron las figuras geométricas y cuerpos geométricos con ayuda del Tangram, a través de una historia animales formados por las figuras geométricas y la reproducción de un modelo. También se abordo la expresión de opiniones a través de temas de interés en diferentes situaciones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2844523" y="3333951"/>
            <a:ext cx="251603" cy="157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42812" y="2429724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D17C220-7A14-4507-AE5E-273B3C9CEFD5}"/>
              </a:ext>
            </a:extLst>
          </p:cNvPr>
          <p:cNvSpPr txBox="1"/>
          <p:nvPr/>
        </p:nvSpPr>
        <p:spPr>
          <a:xfrm>
            <a:off x="685800" y="66675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Alumnos que asistieron a clase: </a:t>
            </a:r>
            <a:r>
              <a:rPr lang="es-ES" dirty="0">
                <a:latin typeface="Century Gothic" panose="020B0502020202020204" pitchFamily="34" charset="0"/>
              </a:rPr>
              <a:t>13</a:t>
            </a:r>
          </a:p>
          <a:p>
            <a:r>
              <a:rPr lang="es-ES" dirty="0">
                <a:latin typeface="Century Gothic" panose="020B0502020202020204" pitchFamily="34" charset="0"/>
              </a:rPr>
              <a:t>La intervención fue buena, las consignas fueron claras, los cuestionamientos fueron claros. Los inconvenientes en clase fueron atendidos de inmediato, una mejora para la actividad es </a:t>
            </a:r>
            <a:r>
              <a:rPr lang="es-ES" dirty="0" err="1">
                <a:latin typeface="Century Gothic" panose="020B0502020202020204" pitchFamily="34" charset="0"/>
              </a:rPr>
              <a:t>institir</a:t>
            </a:r>
            <a:r>
              <a:rPr lang="es-ES" dirty="0">
                <a:latin typeface="Century Gothic" panose="020B0502020202020204" pitchFamily="34" charset="0"/>
              </a:rPr>
              <a:t> en la importancia de silenciar los micrófonos y la espera para los turnos de participación.</a:t>
            </a:r>
          </a:p>
        </p:txBody>
      </p:sp>
      <p:pic>
        <p:nvPicPr>
          <p:cNvPr id="13" name="Imagen 12" descr="Captura de pantalla de un celular con la foto de un grupo de personas&#10;&#10;Descripción generada automáticamente">
            <a:extLst>
              <a:ext uri="{FF2B5EF4-FFF2-40B4-BE49-F238E27FC236}">
                <a16:creationId xmlns:a16="http://schemas.microsoft.com/office/drawing/2014/main" id="{487E673E-BFDC-401B-9C50-263D473F1B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55" y="3229523"/>
            <a:ext cx="4779889" cy="2684953"/>
          </a:xfrm>
          <a:prstGeom prst="rect">
            <a:avLst/>
          </a:prstGeom>
        </p:spPr>
      </p:pic>
      <p:pic>
        <p:nvPicPr>
          <p:cNvPr id="15" name="Imagen 14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CB6EAC51-9F09-4BD9-BB1E-39AF6A697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55" y="6168925"/>
            <a:ext cx="4779889" cy="268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75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135</Words>
  <Application>Microsoft Office PowerPoint</Application>
  <PresentationFormat>Carta (216 x 279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57</cp:revision>
  <dcterms:created xsi:type="dcterms:W3CDTF">2020-10-05T15:20:07Z</dcterms:created>
  <dcterms:modified xsi:type="dcterms:W3CDTF">2021-04-23T03:33:03Z</dcterms:modified>
</cp:coreProperties>
</file>