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559675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09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2010" y="-1008"/>
      </p:cViewPr>
      <p:guideLst>
        <p:guide orient="horz" pos="3175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649770"/>
            <a:ext cx="6425724" cy="3509551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294662"/>
            <a:ext cx="5669756" cy="243381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3F7A-E5D5-4B1C-A5D7-AF0673806EA2}" type="datetimeFigureOut">
              <a:rPr lang="es-MX" smtClean="0"/>
              <a:t>22/04/2021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3064-33A3-4DFC-AD03-B31C4A56BCE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8421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3F7A-E5D5-4B1C-A5D7-AF0673806EA2}" type="datetimeFigureOut">
              <a:rPr lang="es-MX" smtClean="0"/>
              <a:t>22/04/2021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3064-33A3-4DFC-AD03-B31C4A56BCE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5709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36700"/>
            <a:ext cx="1630055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36700"/>
            <a:ext cx="4795669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3F7A-E5D5-4B1C-A5D7-AF0673806EA2}" type="datetimeFigureOut">
              <a:rPr lang="es-MX" smtClean="0"/>
              <a:t>22/04/2021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3064-33A3-4DFC-AD03-B31C4A56BCE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8576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3F7A-E5D5-4B1C-A5D7-AF0673806EA2}" type="datetimeFigureOut">
              <a:rPr lang="es-MX" smtClean="0"/>
              <a:t>22/04/2021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3064-33A3-4DFC-AD03-B31C4A56BCE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0914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513159"/>
            <a:ext cx="6520220" cy="4193259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746088"/>
            <a:ext cx="6520220" cy="220513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3F7A-E5D5-4B1C-A5D7-AF0673806EA2}" type="datetimeFigureOut">
              <a:rPr lang="es-MX" smtClean="0"/>
              <a:t>22/04/2021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3064-33A3-4DFC-AD03-B31C4A56BCE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923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683500"/>
            <a:ext cx="3212862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683500"/>
            <a:ext cx="3212862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3F7A-E5D5-4B1C-A5D7-AF0673806EA2}" type="datetimeFigureOut">
              <a:rPr lang="es-MX" smtClean="0"/>
              <a:t>22/04/2021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3064-33A3-4DFC-AD03-B31C4A56BCE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9525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36702"/>
            <a:ext cx="6520220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471154"/>
            <a:ext cx="3198096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682228"/>
            <a:ext cx="3198096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471154"/>
            <a:ext cx="3213847" cy="121107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682228"/>
            <a:ext cx="32138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3F7A-E5D5-4B1C-A5D7-AF0673806EA2}" type="datetimeFigureOut">
              <a:rPr lang="es-MX" smtClean="0"/>
              <a:t>22/04/2021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3064-33A3-4DFC-AD03-B31C4A56BCE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6553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3F7A-E5D5-4B1C-A5D7-AF0673806EA2}" type="datetimeFigureOut">
              <a:rPr lang="es-MX" smtClean="0"/>
              <a:t>22/04/2021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3064-33A3-4DFC-AD03-B31C4A56BCE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9685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3F7A-E5D5-4B1C-A5D7-AF0673806EA2}" type="datetimeFigureOut">
              <a:rPr lang="es-MX" smtClean="0"/>
              <a:t>22/04/2021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3064-33A3-4DFC-AD03-B31C4A56BCE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8649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451426"/>
            <a:ext cx="3827085" cy="716377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3F7A-E5D5-4B1C-A5D7-AF0673806EA2}" type="datetimeFigureOut">
              <a:rPr lang="es-MX" smtClean="0"/>
              <a:t>22/04/2021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3064-33A3-4DFC-AD03-B31C4A56BCE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82438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72042"/>
            <a:ext cx="2438192" cy="235214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451426"/>
            <a:ext cx="3827085" cy="716377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024188"/>
            <a:ext cx="2438192" cy="5602681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83F7A-E5D5-4B1C-A5D7-AF0673806EA2}" type="datetimeFigureOut">
              <a:rPr lang="es-MX" smtClean="0"/>
              <a:t>22/04/2021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3064-33A3-4DFC-AD03-B31C4A56BCE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16771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36702"/>
            <a:ext cx="6520220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683500"/>
            <a:ext cx="6520220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83F7A-E5D5-4B1C-A5D7-AF0673806EA2}" type="datetimeFigureOut">
              <a:rPr lang="es-MX" smtClean="0"/>
              <a:t>22/04/2021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343248"/>
            <a:ext cx="255139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343248"/>
            <a:ext cx="17009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73064-33A3-4DFC-AD03-B31C4A56BCED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2855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3E9C560-0EBC-4E28-AECF-8A9B0446D9F5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311767" y="1298062"/>
            <a:ext cx="5951932" cy="63141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88C57E3A-7117-42A9-8E3D-4A9954C8CEB1}"/>
              </a:ext>
            </a:extLst>
          </p:cNvPr>
          <p:cNvSpPr/>
          <p:nvPr/>
        </p:nvSpPr>
        <p:spPr>
          <a:xfrm>
            <a:off x="417594" y="400905"/>
            <a:ext cx="3376615" cy="5269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90308" indent="-290308">
              <a:buFont typeface="Wingdings" panose="05000000000000000000" pitchFamily="2" charset="2"/>
              <a:buChar char="Ø"/>
            </a:pPr>
            <a:r>
              <a:rPr lang="es-MX" sz="2845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45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26B56D7-8644-4813-A356-E900BA801421}"/>
              </a:ext>
            </a:extLst>
          </p:cNvPr>
          <p:cNvSpPr txBox="1"/>
          <p:nvPr/>
        </p:nvSpPr>
        <p:spPr>
          <a:xfrm>
            <a:off x="417591" y="882651"/>
            <a:ext cx="3338754" cy="12150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829" dirty="0"/>
          </a:p>
          <a:p>
            <a:pPr algn="ctr"/>
            <a:endParaRPr lang="es-MX" sz="1829" dirty="0"/>
          </a:p>
          <a:p>
            <a:pPr algn="ctr"/>
            <a:endParaRPr lang="es-MX" sz="1829" dirty="0"/>
          </a:p>
          <a:p>
            <a:pPr algn="ctr"/>
            <a:endParaRPr lang="es-MX" sz="1829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49BF3D1-3D33-4202-BDB3-B346568917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702" y="6751665"/>
            <a:ext cx="1093149" cy="2669501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AAF8F39F-2FFC-42C9-8792-CD4CAA16037A}"/>
              </a:ext>
            </a:extLst>
          </p:cNvPr>
          <p:cNvSpPr txBox="1"/>
          <p:nvPr/>
        </p:nvSpPr>
        <p:spPr>
          <a:xfrm>
            <a:off x="4099728" y="322730"/>
            <a:ext cx="3242535" cy="121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29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FE5B7993-CDC8-459B-BAB7-12900B5DA6E0}"/>
              </a:ext>
            </a:extLst>
          </p:cNvPr>
          <p:cNvSpPr/>
          <p:nvPr/>
        </p:nvSpPr>
        <p:spPr>
          <a:xfrm>
            <a:off x="1518719" y="5629913"/>
            <a:ext cx="5491592" cy="4371332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29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5E476E0-CB9D-4A23-B3D6-426A9D459EAF}"/>
              </a:ext>
            </a:extLst>
          </p:cNvPr>
          <p:cNvSpPr/>
          <p:nvPr/>
        </p:nvSpPr>
        <p:spPr>
          <a:xfrm>
            <a:off x="295417" y="933832"/>
            <a:ext cx="3482399" cy="11102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1659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sz="1659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sz="1659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788064D-8F1A-41FE-BA83-1742B3890713}"/>
              </a:ext>
            </a:extLst>
          </p:cNvPr>
          <p:cNvSpPr/>
          <p:nvPr/>
        </p:nvSpPr>
        <p:spPr>
          <a:xfrm rot="21416216">
            <a:off x="5548646" y="1542182"/>
            <a:ext cx="1644323" cy="432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12" dirty="0">
                <a:latin typeface="Berlin Sans FB" panose="020E0602020502020306" pitchFamily="34" charset="0"/>
              </a:rPr>
              <a:t>22/04/2021</a:t>
            </a:r>
          </a:p>
        </p:txBody>
      </p:sp>
      <p:sp>
        <p:nvSpPr>
          <p:cNvPr id="12" name="Signo de multiplicación 11">
            <a:extLst>
              <a:ext uri="{FF2B5EF4-FFF2-40B4-BE49-F238E27FC236}">
                <a16:creationId xmlns:a16="http://schemas.microsoft.com/office/drawing/2014/main" id="{D6B6A971-AB6E-4DA0-8098-200C083DDFD3}"/>
              </a:ext>
            </a:extLst>
          </p:cNvPr>
          <p:cNvSpPr/>
          <p:nvPr/>
        </p:nvSpPr>
        <p:spPr>
          <a:xfrm>
            <a:off x="5130308" y="3223994"/>
            <a:ext cx="245799" cy="2497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35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CEDA04E-8B79-48A9-BCB2-0957254AB7B6}"/>
              </a:ext>
            </a:extLst>
          </p:cNvPr>
          <p:cNvSpPr txBox="1"/>
          <p:nvPr/>
        </p:nvSpPr>
        <p:spPr>
          <a:xfrm>
            <a:off x="6312480" y="4740071"/>
            <a:ext cx="697920" cy="54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949" dirty="0">
                <a:latin typeface="Berlin Sans FB" panose="020E0602020502020306" pitchFamily="34" charset="0"/>
              </a:rPr>
              <a:t>27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CA78EBA-0ABD-43E6-8DDE-B73AB8171A6E}"/>
              </a:ext>
            </a:extLst>
          </p:cNvPr>
          <p:cNvSpPr/>
          <p:nvPr/>
        </p:nvSpPr>
        <p:spPr>
          <a:xfrm>
            <a:off x="6479339" y="3916142"/>
            <a:ext cx="364203" cy="546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949" dirty="0">
                <a:latin typeface="Berlin Sans FB" panose="020E0602020502020306" pitchFamily="34" charset="0"/>
              </a:rPr>
              <a:t>5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6AE5D195-197A-49A1-9F00-71A6538E5B0D}"/>
              </a:ext>
            </a:extLst>
          </p:cNvPr>
          <p:cNvSpPr/>
          <p:nvPr/>
        </p:nvSpPr>
        <p:spPr>
          <a:xfrm>
            <a:off x="6516209" y="4280371"/>
            <a:ext cx="290465" cy="546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949" dirty="0">
                <a:latin typeface="Berlin Sans FB" panose="020E0602020502020306" pitchFamily="34" charset="0"/>
              </a:rPr>
              <a:t>1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DDA746B7-2E54-45B8-9262-BC7A71434372}"/>
              </a:ext>
            </a:extLst>
          </p:cNvPr>
          <p:cNvSpPr/>
          <p:nvPr/>
        </p:nvSpPr>
        <p:spPr>
          <a:xfrm>
            <a:off x="1718201" y="5614620"/>
            <a:ext cx="2453796" cy="389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966" dirty="0">
                <a:solidFill>
                  <a:srgbClr val="00B050"/>
                </a:solidFill>
                <a:latin typeface="Berlin Sans FB" panose="020E0602020502020306" pitchFamily="34" charset="0"/>
              </a:rPr>
              <a:t>Pensamiento matemático </a:t>
            </a:r>
          </a:p>
          <a:p>
            <a:pPr algn="ctr"/>
            <a:r>
              <a:rPr lang="es-MX" sz="966" dirty="0">
                <a:solidFill>
                  <a:srgbClr val="00B050"/>
                </a:solidFill>
                <a:latin typeface="Berlin Sans FB" panose="020E0602020502020306" pitchFamily="34" charset="0"/>
              </a:rPr>
              <a:t>Construcciones</a:t>
            </a:r>
          </a:p>
        </p:txBody>
      </p:sp>
      <p:sp>
        <p:nvSpPr>
          <p:cNvPr id="17" name="Signo de multiplicación 16">
            <a:extLst>
              <a:ext uri="{FF2B5EF4-FFF2-40B4-BE49-F238E27FC236}">
                <a16:creationId xmlns:a16="http://schemas.microsoft.com/office/drawing/2014/main" id="{AC21C87D-9DA2-4B5F-96D1-4B2CE412DC7E}"/>
              </a:ext>
            </a:extLst>
          </p:cNvPr>
          <p:cNvSpPr/>
          <p:nvPr/>
        </p:nvSpPr>
        <p:spPr>
          <a:xfrm>
            <a:off x="6066681" y="2063663"/>
            <a:ext cx="245799" cy="2497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35" dirty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AC13DE41-785E-4FA7-8A61-1648A400CB87}"/>
              </a:ext>
            </a:extLst>
          </p:cNvPr>
          <p:cNvSpPr/>
          <p:nvPr/>
        </p:nvSpPr>
        <p:spPr>
          <a:xfrm>
            <a:off x="4730417" y="5614620"/>
            <a:ext cx="1710123" cy="389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966" dirty="0">
                <a:solidFill>
                  <a:schemeClr val="accent4"/>
                </a:solidFill>
                <a:latin typeface="Berlin Sans FB" panose="020E0602020502020306" pitchFamily="34" charset="0"/>
              </a:rPr>
              <a:t>Lenguaje y comunicación </a:t>
            </a:r>
          </a:p>
          <a:p>
            <a:pPr algn="ctr"/>
            <a:r>
              <a:rPr lang="es-MX" sz="966" dirty="0">
                <a:solidFill>
                  <a:schemeClr val="accent4"/>
                </a:solidFill>
                <a:latin typeface="Berlin Sans FB" panose="020E0602020502020306" pitchFamily="34" charset="0"/>
              </a:rPr>
              <a:t>¿Qué es mejor?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E4F66C3E-34A7-4C0B-A4D2-FD951A487DCB}"/>
              </a:ext>
            </a:extLst>
          </p:cNvPr>
          <p:cNvSpPr/>
          <p:nvPr/>
        </p:nvSpPr>
        <p:spPr>
          <a:xfrm>
            <a:off x="1591359" y="5834900"/>
            <a:ext cx="2707480" cy="3715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772" dirty="0">
              <a:latin typeface="Berlin Sans FB" panose="020E0602020502020306" pitchFamily="34" charset="0"/>
            </a:endParaRP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Tangram 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Recordar las piezas que conforman el tangram. Mencionar figura, lados, pequeño-grande, líneas diagonales. 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¿Qué figuras identificaste?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¿Qué figuras/modelos podemos formar con el tangram?  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Mencionar características para que adivinen de que figura se trata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Toca, adivina y reproduce. Mostrar formas con cuerpos geométricos, observa la construcción. Vamos a utilizar cuerpos geométricos, buscarlos los que necesitas para reproducirla.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Cilindro: dos caras planas circulares y cara lateral que es curva. 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Cubo: cuatro caras del mismo tamaño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Reconocer y reproducir modelos con ayuda de figuras y cuerpos geométricos. 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Buscar formas alrededor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endParaRPr lang="es-MX" sz="772" dirty="0">
              <a:latin typeface="Berlin Sans FB" panose="020E0602020502020306" pitchFamily="34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F24657A8-ABAD-4394-984F-DD5B0B59F13C}"/>
              </a:ext>
            </a:extLst>
          </p:cNvPr>
          <p:cNvSpPr/>
          <p:nvPr/>
        </p:nvSpPr>
        <p:spPr>
          <a:xfrm>
            <a:off x="4425681" y="5956817"/>
            <a:ext cx="2584629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552" indent="-165552">
              <a:buFont typeface="Arial" panose="020B0604020202020204" pitchFamily="34" charset="0"/>
              <a:buChar char="•"/>
            </a:pPr>
            <a:r>
              <a:rPr lang="es-MX" sz="1100" dirty="0">
                <a:latin typeface="Berlin Sans FB" panose="020E0602020502020306" pitchFamily="34" charset="0"/>
              </a:rPr>
              <a:t>Cuento: La verdad según Arturo. </a:t>
            </a:r>
          </a:p>
          <a:p>
            <a:pPr algn="r"/>
            <a:r>
              <a:rPr lang="es-MX" sz="1100" dirty="0">
                <a:latin typeface="Berlin Sans FB" panose="020E0602020502020306" pitchFamily="34" charset="0"/>
              </a:rPr>
              <a:t>-</a:t>
            </a:r>
            <a:r>
              <a:rPr lang="sv-SE" sz="1100">
                <a:latin typeface="Berlin Sans FB" panose="020E0602020502020306" pitchFamily="34" charset="0"/>
              </a:rPr>
              <a:t>Tim Hopgood y David Tazzyman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sv-SE" sz="1100">
                <a:latin typeface="Berlin Sans FB" panose="020E0602020502020306" pitchFamily="34" charset="0"/>
              </a:rPr>
              <a:t>¿Que opinas de lo que hizo Arturo a lretorcer la verdad?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sv-SE" sz="1100">
                <a:latin typeface="Berlin Sans FB" panose="020E0602020502020306" pitchFamily="34" charset="0"/>
              </a:rPr>
              <a:t>¿Que harías tu si estuvieras en el lugar de Arturo?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sv-SE" sz="1100">
                <a:latin typeface="Berlin Sans FB" panose="020E0602020502020306" pitchFamily="34" charset="0"/>
              </a:rPr>
              <a:t>¿Que opinas de lo que hizo la mamá de Arturo al enterarse de la verdad? 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sv-SE" sz="1100">
                <a:latin typeface="Berlin Sans FB" panose="020E0602020502020306" pitchFamily="34" charset="0"/>
              </a:rPr>
              <a:t>Opinion personal: son las ideas que tenemos respecto a algo o alguien y explicar porque, podemos estar o no de acuerdo, lo importante es escuchar y repetar las opiniones de los demas. </a:t>
            </a:r>
          </a:p>
          <a:p>
            <a:pPr marL="165552" indent="-165552">
              <a:buFont typeface="Arial" panose="020B0604020202020204" pitchFamily="34" charset="0"/>
              <a:buChar char="•"/>
            </a:pPr>
            <a:r>
              <a:rPr lang="sv-SE" sz="1100">
                <a:latin typeface="Berlin Sans FB" panose="020E0602020502020306" pitchFamily="34" charset="0"/>
              </a:rPr>
              <a:t>Juego: ¿Cual es mejor? Mostrar imagenes: Noche-día, perro-gato, el monstruo de colores- monstruo comelo todo, Yo puedo-soy uno cuando estoy solo, explicar por que y anotar quién prefiere cada cosa.</a:t>
            </a:r>
            <a:endParaRPr lang="es-MX" sz="1100" dirty="0">
              <a:latin typeface="Berlin Sans FB" panose="020E0602020502020306" pitchFamily="34" charset="0"/>
            </a:endParaRPr>
          </a:p>
        </p:txBody>
      </p:sp>
      <p:sp>
        <p:nvSpPr>
          <p:cNvPr id="21" name="Signo de multiplicación 20">
            <a:extLst>
              <a:ext uri="{FF2B5EF4-FFF2-40B4-BE49-F238E27FC236}">
                <a16:creationId xmlns:a16="http://schemas.microsoft.com/office/drawing/2014/main" id="{90DB11EA-11EA-4C5B-9876-17295E13CFB8}"/>
              </a:ext>
            </a:extLst>
          </p:cNvPr>
          <p:cNvSpPr/>
          <p:nvPr/>
        </p:nvSpPr>
        <p:spPr>
          <a:xfrm>
            <a:off x="6125008" y="2264605"/>
            <a:ext cx="245799" cy="249753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35" dirty="0"/>
          </a:p>
        </p:txBody>
      </p:sp>
    </p:spTree>
    <p:extLst>
      <p:ext uri="{BB962C8B-B14F-4D97-AF65-F5344CB8AC3E}">
        <p14:creationId xmlns:p14="http://schemas.microsoft.com/office/powerpoint/2010/main" val="19059033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299</Words>
  <Application>Microsoft Office PowerPoint</Application>
  <PresentationFormat>Personalizado</PresentationFormat>
  <Paragraphs>33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8</cp:revision>
  <dcterms:created xsi:type="dcterms:W3CDTF">2021-04-22T19:15:51Z</dcterms:created>
  <dcterms:modified xsi:type="dcterms:W3CDTF">2021-04-22T20:48:44Z</dcterms:modified>
</cp:coreProperties>
</file>