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323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71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165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27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580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804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65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6279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158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29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31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ADBB9-2C7A-469A-935E-D86FA1918978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55EE1-8136-4658-AEE7-4D3E470AC4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568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49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7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4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1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420888" y="324591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22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abril 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6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4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0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22/03/2021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0" name="9 Estrella de 5 puntas"/>
          <p:cNvSpPr/>
          <p:nvPr/>
        </p:nvSpPr>
        <p:spPr>
          <a:xfrm>
            <a:off x="5489444" y="136384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548680" y="6444208"/>
            <a:ext cx="56922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solidFill>
                  <a:prstClr val="black"/>
                </a:solidFill>
                <a:latin typeface="Century Gothic" pitchFamily="34" charset="0"/>
              </a:rPr>
              <a:t>El día de hoy 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tuvimos conexión pero se sugirió una tarea para reforzar el aprendizaje del día lunes, el cual consistía en jugar con sal, en un platito </a:t>
            </a:r>
            <a:r>
              <a:rPr lang="es-MX" sz="1600" dirty="0" err="1" smtClean="0">
                <a:solidFill>
                  <a:prstClr val="black"/>
                </a:solidFill>
                <a:latin typeface="Century Gothic" pitchFamily="34" charset="0"/>
              </a:rPr>
              <a:t>seben</a:t>
            </a:r>
            <a:r>
              <a:rPr lang="es-MX" sz="1600" dirty="0" smtClean="0">
                <a:solidFill>
                  <a:prstClr val="black"/>
                </a:solidFill>
                <a:latin typeface="Century Gothic" pitchFamily="34" charset="0"/>
              </a:rPr>
              <a:t> ir escribiendo las letras que se le dictan y que pertenecen a </a:t>
            </a:r>
            <a:r>
              <a:rPr lang="es-MX" sz="1600" smtClean="0">
                <a:solidFill>
                  <a:prstClr val="black"/>
                </a:solidFill>
                <a:latin typeface="Century Gothic" pitchFamily="34" charset="0"/>
              </a:rPr>
              <a:t>su nombre</a:t>
            </a:r>
            <a:endParaRPr lang="es-MX" sz="1600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802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</cp:revision>
  <dcterms:created xsi:type="dcterms:W3CDTF">2021-04-22T20:47:46Z</dcterms:created>
  <dcterms:modified xsi:type="dcterms:W3CDTF">2021-04-22T20:50:34Z</dcterms:modified>
</cp:coreProperties>
</file>