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22/04/2021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Jueves 22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19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A las 8:00 a.m. se tomo la asistencia en el grupo de Facebook por medio del programa en la cual se registraron 18 alumnos, 19 de ellos mandaron sus evidencias y 11 alumnos no se reportaron. 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6740307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jueves 22 de abril del 2021 se registro la asistencia desde las 8:00 a.m. y comencé a impartir la clase a las 9:00 a.m. por la plataforma de Facebook </a:t>
            </a:r>
            <a:r>
              <a:rPr lang="es-ES" dirty="0" err="1">
                <a:latin typeface="Century Gothic" panose="020B0502020202020204" pitchFamily="34" charset="0"/>
              </a:rPr>
              <a:t>live</a:t>
            </a:r>
            <a:r>
              <a:rPr lang="es-ES" dirty="0">
                <a:latin typeface="Century Gothic" panose="020B0502020202020204" pitchFamily="34" charset="0"/>
              </a:rPr>
              <a:t>.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 se enriquecieron los aprendizajes esperados de los campos formativos pensamiento matemático y lenguaje y comunicación, dándole más énfasis a las figuras geométricas ya que anteriormente había surgido dudas y la actividad del circo me sirvió para mejorar el conocimiento de los alumnos acerca de este tema. En la actividad utilizamos pasta o palitos y plastilina para formar diferentes modelos del circo como una carpa con un cilindro y un cono, como actividad de seguimiento se solicito que realizaran dos figuras más y hacer un collage.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cuanto a lenguaje y comunicación comentamos en la clase lo que opinan del circo, si les gusta o no, si les agradaba más cuando tenían animales o ahora que no son permitidos y como evidencia se solicito un collage con los materiales de su hogar como: recortes de revista, impresiones, dibujos o marcadores.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6B14784-2831-4412-A8A9-FB4D8749D3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07" y="175659"/>
            <a:ext cx="1820031" cy="39434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66797B9-991C-400E-A941-31C34AF530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07" y="4436013"/>
            <a:ext cx="1820031" cy="39434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B8C4B32-FFAC-4441-B331-B91D0C3D24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743892"/>
            <a:ext cx="3247675" cy="322963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0A6C065-906E-46D7-A721-0E0EB838E7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121" y="167105"/>
            <a:ext cx="2845938" cy="426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</TotalTime>
  <Words>307</Words>
  <Application>Microsoft Office PowerPoint</Application>
  <PresentationFormat>Carta (216 x 279 mm)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61</cp:revision>
  <dcterms:created xsi:type="dcterms:W3CDTF">2020-10-05T22:46:43Z</dcterms:created>
  <dcterms:modified xsi:type="dcterms:W3CDTF">2021-04-23T04:22:00Z</dcterms:modified>
</cp:coreProperties>
</file>