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4/19/2021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4/19/2021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endParaRPr lang="es-ES"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a:t>
            </a:r>
            <a:r>
              <a:rPr lang="es-ES" dirty="0" smtClean="0">
                <a:latin typeface="Berlin Sans FB" panose="020E0602020502020306" pitchFamily="34" charset="0"/>
              </a:rPr>
              <a:t> </a:t>
            </a:r>
            <a:r>
              <a:rPr lang="es-ES" dirty="0" smtClean="0">
                <a:latin typeface="Berlin Sans FB" panose="020E0602020502020306" pitchFamily="34" charset="0"/>
              </a:rPr>
              <a:t>de </a:t>
            </a:r>
            <a:r>
              <a:rPr lang="es-ES" dirty="0" smtClean="0">
                <a:latin typeface="Berlin Sans FB" panose="020E0602020502020306" pitchFamily="34" charset="0"/>
              </a:rPr>
              <a:t>abril</a:t>
            </a:r>
            <a:r>
              <a:rPr lang="es-ES" dirty="0" smtClean="0">
                <a:latin typeface="Berlin Sans FB" panose="020E0602020502020306" pitchFamily="34" charset="0"/>
              </a:rPr>
              <a:t> </a:t>
            </a:r>
            <a:r>
              <a:rPr lang="es-ES" dirty="0" smtClean="0">
                <a:latin typeface="Berlin Sans FB" panose="020E0602020502020306" pitchFamily="34" charset="0"/>
              </a:rPr>
              <a:t>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1212</Words>
  <Application>Microsoft Office PowerPoint</Application>
  <PresentationFormat>Presentación en pantalla (4:3)</PresentationFormat>
  <Paragraphs>92</Paragraphs>
  <Slides>19</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8</cp:revision>
  <dcterms:modified xsi:type="dcterms:W3CDTF">2021-04-20T04:30:01Z</dcterms:modified>
</cp:coreProperties>
</file>