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1FD9A-290E-4F1D-8894-F2B2A544662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7E1-53E1-4391-95B8-F85AB922C1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395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1FD9A-290E-4F1D-8894-F2B2A544662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7E1-53E1-4391-95B8-F85AB922C1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9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1FD9A-290E-4F1D-8894-F2B2A544662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7E1-53E1-4391-95B8-F85AB922C1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741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1FD9A-290E-4F1D-8894-F2B2A544662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7E1-53E1-4391-95B8-F85AB922C1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895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1FD9A-290E-4F1D-8894-F2B2A544662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7E1-53E1-4391-95B8-F85AB922C1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231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1FD9A-290E-4F1D-8894-F2B2A544662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7E1-53E1-4391-95B8-F85AB922C1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6192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1FD9A-290E-4F1D-8894-F2B2A544662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7E1-53E1-4391-95B8-F85AB922C1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831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1FD9A-290E-4F1D-8894-F2B2A544662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7E1-53E1-4391-95B8-F85AB922C1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802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1FD9A-290E-4F1D-8894-F2B2A544662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7E1-53E1-4391-95B8-F85AB922C1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7690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1FD9A-290E-4F1D-8894-F2B2A544662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7E1-53E1-4391-95B8-F85AB922C1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433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1FD9A-290E-4F1D-8894-F2B2A544662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7E1-53E1-4391-95B8-F85AB922C1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65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1FD9A-290E-4F1D-8894-F2B2A544662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907E1-53E1-4391-95B8-F85AB922C1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104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EL JUGUETE DEL AÑO</a:t>
            </a:r>
          </a:p>
          <a:p>
            <a:pPr algn="ctr"/>
            <a:endParaRPr lang="es-ES" sz="2400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realizo una actividad donde los alumnos realizaron una votación entre 3 juguetes para reconocer alguno mediante la democracia como el juguete del año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23 DE ABRIL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37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2</cp:revision>
  <dcterms:created xsi:type="dcterms:W3CDTF">2021-04-23T21:22:33Z</dcterms:created>
  <dcterms:modified xsi:type="dcterms:W3CDTF">2021-04-23T21:26:30Z</dcterms:modified>
</cp:coreProperties>
</file>