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Viernes 23 de abril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434453"/>
            <a:ext cx="6191934" cy="2273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12 alumnos.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Dentro de las actividades planeadas se tuvo la participación de dos padres de familia, quienes platicaron con los alumnos sobre sus trabajos. En cierto momento los niños llegaron a perder la atención, por lo que decidí intervenir haciendo cuestionamientos. Finalmente se logró que los estudiantes externaran sus dudas acerca de los oficios y profesiones.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Considero que esto favoreció medianamente el aprendizaje esperado, ya que no hubo una intervención durante toda la clase.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21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A349EA1-5234-4170-A1F1-C2E33B7F2DD1}"/>
              </a:ext>
            </a:extLst>
          </p:cNvPr>
          <p:cNvSpPr/>
          <p:nvPr/>
        </p:nvSpPr>
        <p:spPr>
          <a:xfrm>
            <a:off x="5533893" y="1238250"/>
            <a:ext cx="238257" cy="19536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52DA95B-C033-4238-9300-1936B6129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79" y="763295"/>
            <a:ext cx="5535241" cy="40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3231</TotalTime>
  <Words>118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80</cp:revision>
  <dcterms:created xsi:type="dcterms:W3CDTF">2020-10-06T01:28:29Z</dcterms:created>
  <dcterms:modified xsi:type="dcterms:W3CDTF">2021-04-24T03:06:53Z</dcterms:modified>
</cp:coreProperties>
</file>