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4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23/04/2021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6 alumnos en la clase en línea.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</a:t>
            </a:r>
            <a:r>
              <a:rPr lang="es-MX" sz="1200" dirty="0" smtClean="0"/>
              <a:t>hoy en el programa de aprende en casa se trabajo con el campo de exploración aprendiendo a diferenciar algunas especies de animales y conocer sus características principales, obteniend</a:t>
            </a:r>
            <a:r>
              <a:rPr lang="es-MX" sz="1200" dirty="0" smtClean="0"/>
              <a:t>o registrando , describiendo la información y respondiendo dudas para </a:t>
            </a:r>
            <a:r>
              <a:rPr lang="es-MX" sz="1200" dirty="0" err="1" smtClean="0"/>
              <a:t>apliar</a:t>
            </a:r>
            <a:r>
              <a:rPr lang="es-MX" sz="1200" dirty="0" smtClean="0"/>
              <a:t> su conocimiento en relación con plantas, </a:t>
            </a:r>
            <a:r>
              <a:rPr lang="es-MX" sz="1200" dirty="0" err="1" smtClean="0"/>
              <a:t>amimales</a:t>
            </a:r>
            <a:r>
              <a:rPr lang="es-MX" sz="1200" dirty="0" smtClean="0"/>
              <a:t> y otros elementos naturales. Como actividad complementaria se les solicito </a:t>
            </a:r>
            <a:r>
              <a:rPr lang="es-MX" sz="1200" dirty="0" err="1" smtClean="0"/>
              <a:t>qe</a:t>
            </a:r>
            <a:r>
              <a:rPr lang="es-MX" sz="1200" dirty="0" smtClean="0"/>
              <a:t> investigaran dos animales que les interesara conocer y con ayuda de un dibujo compartieran sus características principales  a </a:t>
            </a:r>
            <a:r>
              <a:rPr lang="es-MX" sz="1200" dirty="0" err="1" smtClean="0"/>
              <a:t>travez</a:t>
            </a:r>
            <a:r>
              <a:rPr lang="es-MX" sz="1200" dirty="0" smtClean="0"/>
              <a:t> de un video.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510436" y="2395110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4356</TotalTime>
  <Words>125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74</cp:revision>
  <dcterms:created xsi:type="dcterms:W3CDTF">2020-10-05T15:20:07Z</dcterms:created>
  <dcterms:modified xsi:type="dcterms:W3CDTF">2021-04-24T01:53:52Z</dcterms:modified>
</cp:coreProperties>
</file>