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9B5C1"/>
    <a:srgbClr val="FEFEF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p:scale>
          <a:sx n="70" d="100"/>
          <a:sy n="70" d="100"/>
        </p:scale>
        <p:origin x="103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6EA494B-7CF6-4287-871A-C91C378F203D}" type="datetimeFigureOut">
              <a:rPr lang="es-MX" smtClean="0"/>
              <a:t>23/04/2021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2922827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6EA494B-7CF6-4287-871A-C91C378F203D}" type="datetimeFigureOut">
              <a:rPr lang="es-MX" smtClean="0"/>
              <a:t>23/04/2021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3406344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6EA494B-7CF6-4287-871A-C91C378F203D}" type="datetimeFigureOut">
              <a:rPr lang="es-MX" smtClean="0"/>
              <a:t>23/04/2021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3025279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6EA494B-7CF6-4287-871A-C91C378F203D}" type="datetimeFigureOut">
              <a:rPr lang="es-MX" smtClean="0"/>
              <a:t>23/04/2021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2140188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6EA494B-7CF6-4287-871A-C91C378F203D}" type="datetimeFigureOut">
              <a:rPr lang="es-MX" smtClean="0"/>
              <a:t>23/04/2021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3688642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6EA494B-7CF6-4287-871A-C91C378F203D}" type="datetimeFigureOut">
              <a:rPr lang="es-MX" smtClean="0"/>
              <a:t>23/04/2021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1942407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6EA494B-7CF6-4287-871A-C91C378F203D}" type="datetimeFigureOut">
              <a:rPr lang="es-MX" smtClean="0"/>
              <a:t>23/04/2021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2629067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6EA494B-7CF6-4287-871A-C91C378F203D}" type="datetimeFigureOut">
              <a:rPr lang="es-MX" smtClean="0"/>
              <a:t>23/04/2021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1421541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A494B-7CF6-4287-871A-C91C378F203D}" type="datetimeFigureOut">
              <a:rPr lang="es-MX" smtClean="0"/>
              <a:t>23/04/2021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394129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6EA494B-7CF6-4287-871A-C91C378F203D}" type="datetimeFigureOut">
              <a:rPr lang="es-MX" smtClean="0"/>
              <a:t>23/04/2021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23293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6EA494B-7CF6-4287-871A-C91C378F203D}" type="datetimeFigureOut">
              <a:rPr lang="es-MX" smtClean="0"/>
              <a:t>23/04/2021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1022364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56EA494B-7CF6-4287-871A-C91C378F203D}" type="datetimeFigureOut">
              <a:rPr lang="es-MX" smtClean="0"/>
              <a:t>23/04/2021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783F2450-1DBA-4631-A912-EE6C1CABC4F5}" type="slidenum">
              <a:rPr lang="es-MX" smtClean="0"/>
              <a:t>‹Nº›</a:t>
            </a:fld>
            <a:endParaRPr lang="es-MX"/>
          </a:p>
        </p:txBody>
      </p:sp>
    </p:spTree>
    <p:extLst>
      <p:ext uri="{BB962C8B-B14F-4D97-AF65-F5344CB8AC3E}">
        <p14:creationId xmlns:p14="http://schemas.microsoft.com/office/powerpoint/2010/main" val="5070930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4.png"/><Relationship Id="rId5" Type="http://schemas.microsoft.com/office/2007/relationships/hdphoto" Target="../media/hdphoto2.wdp"/><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B81A74-C46A-4263-8D04-1281CE708EA5}"/>
              </a:ext>
            </a:extLst>
          </p:cNvPr>
          <p:cNvSpPr>
            <a:spLocks noGrp="1"/>
          </p:cNvSpPr>
          <p:nvPr>
            <p:ph type="ctrTitle"/>
          </p:nvPr>
        </p:nvSpPr>
        <p:spPr/>
        <p:txBody>
          <a:bodyPr/>
          <a:lstStyle/>
          <a:p>
            <a:endParaRPr lang="es-MX"/>
          </a:p>
        </p:txBody>
      </p:sp>
      <p:sp>
        <p:nvSpPr>
          <p:cNvPr id="3" name="Subtítulo 2">
            <a:extLst>
              <a:ext uri="{FF2B5EF4-FFF2-40B4-BE49-F238E27FC236}">
                <a16:creationId xmlns:a16="http://schemas.microsoft.com/office/drawing/2014/main" id="{3365E319-907A-4483-9D04-543CDC73D747}"/>
              </a:ext>
            </a:extLst>
          </p:cNvPr>
          <p:cNvSpPr>
            <a:spLocks noGrp="1"/>
          </p:cNvSpPr>
          <p:nvPr>
            <p:ph type="subTitle" idx="1"/>
          </p:nvPr>
        </p:nvSpPr>
        <p:spPr/>
        <p:txBody>
          <a:bodyPr/>
          <a:lstStyle/>
          <a:p>
            <a:endParaRPr lang="es-MX"/>
          </a:p>
        </p:txBody>
      </p:sp>
      <p:pic>
        <p:nvPicPr>
          <p:cNvPr id="5" name="Imagen 4" descr="Forma&#10;&#10;Descripción generada automáticamente">
            <a:extLst>
              <a:ext uri="{FF2B5EF4-FFF2-40B4-BE49-F238E27FC236}">
                <a16:creationId xmlns:a16="http://schemas.microsoft.com/office/drawing/2014/main" id="{F5F45A5C-48D0-409C-BC0C-6908F9CB0B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144000"/>
          </a:xfrm>
          <a:prstGeom prst="rect">
            <a:avLst/>
          </a:prstGeom>
        </p:spPr>
      </p:pic>
    </p:spTree>
    <p:extLst>
      <p:ext uri="{BB962C8B-B14F-4D97-AF65-F5344CB8AC3E}">
        <p14:creationId xmlns:p14="http://schemas.microsoft.com/office/powerpoint/2010/main" val="2195186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33D0306B-6493-4F16-8A0B-B2218295A4DA}"/>
              </a:ext>
            </a:extLst>
          </p:cNvPr>
          <p:cNvGrpSpPr/>
          <p:nvPr/>
        </p:nvGrpSpPr>
        <p:grpSpPr>
          <a:xfrm>
            <a:off x="34082" y="145528"/>
            <a:ext cx="6823918" cy="8852943"/>
            <a:chOff x="34082" y="144100"/>
            <a:chExt cx="6823918" cy="8852943"/>
          </a:xfrm>
        </p:grpSpPr>
        <p:sp>
          <p:nvSpPr>
            <p:cNvPr id="3" name="Rectángulo 2">
              <a:extLst>
                <a:ext uri="{FF2B5EF4-FFF2-40B4-BE49-F238E27FC236}">
                  <a16:creationId xmlns:a16="http://schemas.microsoft.com/office/drawing/2014/main" id="{3087C574-C46A-4211-9373-BCA4C6E7445D}"/>
                </a:ext>
              </a:extLst>
            </p:cNvPr>
            <p:cNvSpPr/>
            <p:nvPr/>
          </p:nvSpPr>
          <p:spPr>
            <a:xfrm>
              <a:off x="3531448" y="144100"/>
              <a:ext cx="3326552" cy="523220"/>
            </a:xfrm>
            <a:prstGeom prst="rect">
              <a:avLst/>
            </a:prstGeom>
          </p:spPr>
          <p:txBody>
            <a:bodyPr wrap="none">
              <a:spAutoFit/>
            </a:bodyPr>
            <a:lstStyle/>
            <a:p>
              <a:pPr marL="285750" indent="-285750">
                <a:buFont typeface="Wingdings" panose="05000000000000000000" pitchFamily="2" charset="2"/>
                <a:buChar char="Ø"/>
              </a:pPr>
              <a:r>
                <a:rPr lang="es-MX" sz="2800" dirty="0">
                  <a:ln>
                    <a:solidFill>
                      <a:srgbClr val="92D050"/>
                    </a:solidFill>
                  </a:ln>
                  <a:solidFill>
                    <a:srgbClr val="00B050"/>
                  </a:solidFill>
                  <a:latin typeface="Ink Free" panose="03080402000500000000" pitchFamily="66" charset="0"/>
                </a:rPr>
                <a:t>Diario de la alumna</a:t>
              </a:r>
              <a:endParaRPr lang="es-MX" sz="2800" dirty="0">
                <a:ln>
                  <a:solidFill>
                    <a:srgbClr val="92D050"/>
                  </a:solidFill>
                </a:ln>
                <a:solidFill>
                  <a:srgbClr val="00B050"/>
                </a:solidFill>
              </a:endParaRPr>
            </a:p>
          </p:txBody>
        </p:sp>
        <p:pic>
          <p:nvPicPr>
            <p:cNvPr id="2050" name="Picture 2" descr="Plantilla de hoja para cuaderno, bloc de notas, diario. con la imagen de un  lindo personaje. | Vector Premium">
              <a:extLst>
                <a:ext uri="{FF2B5EF4-FFF2-40B4-BE49-F238E27FC236}">
                  <a16:creationId xmlns:a16="http://schemas.microsoft.com/office/drawing/2014/main" id="{B7763EEF-3EFA-4A3B-935A-B63A2E803E12}"/>
                </a:ext>
              </a:extLst>
            </p:cNvPr>
            <p:cNvPicPr>
              <a:picLocks noChangeAspect="1" noChangeArrowheads="1"/>
            </p:cNvPicPr>
            <p:nvPr/>
          </p:nvPicPr>
          <p:blipFill rotWithShape="1">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l="16774" t="5590" r="15494" b="4633"/>
            <a:stretch/>
          </p:blipFill>
          <p:spPr bwMode="auto">
            <a:xfrm>
              <a:off x="408214" y="622540"/>
              <a:ext cx="6309696" cy="8374503"/>
            </a:xfrm>
            <a:prstGeom prst="rect">
              <a:avLst/>
            </a:prstGeom>
            <a:noFill/>
            <a:extLst>
              <a:ext uri="{909E8E84-426E-40DD-AFC4-6F175D3DCCD1}">
                <a14:hiddenFill xmlns:a14="http://schemas.microsoft.com/office/drawing/2010/main">
                  <a:solidFill>
                    <a:srgbClr val="FFFFFF"/>
                  </a:solidFill>
                </a14:hiddenFill>
              </a:ext>
            </a:extLst>
          </p:spPr>
        </p:pic>
        <p:sp>
          <p:nvSpPr>
            <p:cNvPr id="6" name="CuadroTexto 5">
              <a:extLst>
                <a:ext uri="{FF2B5EF4-FFF2-40B4-BE49-F238E27FC236}">
                  <a16:creationId xmlns:a16="http://schemas.microsoft.com/office/drawing/2014/main" id="{2D787A68-E04B-4D0B-8DBA-C9E980CAD080}"/>
                </a:ext>
              </a:extLst>
            </p:cNvPr>
            <p:cNvSpPr txBox="1"/>
            <p:nvPr/>
          </p:nvSpPr>
          <p:spPr>
            <a:xfrm rot="11054323" flipH="1" flipV="1">
              <a:off x="34082" y="825973"/>
              <a:ext cx="4187752" cy="954107"/>
            </a:xfrm>
            <a:prstGeom prst="chevron">
              <a:avLst/>
            </a:prstGeom>
            <a:solidFill>
              <a:schemeClr val="bg2">
                <a:lumMod val="90000"/>
              </a:schemeClr>
            </a:solidFill>
          </p:spPr>
          <p:txBody>
            <a:bodyPr wrap="square" rtlCol="0" anchor="ctr" anchorCtr="0">
              <a:spAutoFit/>
            </a:bodyPr>
            <a:lstStyle/>
            <a:p>
              <a:pPr algn="ctr"/>
              <a:r>
                <a:rPr lang="es-MX" sz="1400" b="1" dirty="0">
                  <a:solidFill>
                    <a:srgbClr val="0070C0"/>
                  </a:solidFill>
                  <a:latin typeface="Century Gothic" panose="020B0502020202020204" pitchFamily="34" charset="0"/>
                </a:rPr>
                <a:t>Jardín de Niños “Diego Rivera”</a:t>
              </a:r>
            </a:p>
            <a:p>
              <a:pPr algn="ctr"/>
              <a:r>
                <a:rPr lang="es-MX" sz="1400" b="1" dirty="0">
                  <a:solidFill>
                    <a:srgbClr val="0070C0"/>
                  </a:solidFill>
                  <a:latin typeface="Century Gothic" panose="020B0502020202020204" pitchFamily="34" charset="0"/>
                </a:rPr>
                <a:t>1º”A” </a:t>
              </a:r>
            </a:p>
            <a:p>
              <a:pPr algn="ctr"/>
              <a:r>
                <a:rPr lang="es-MX" sz="1400" b="1" dirty="0">
                  <a:solidFill>
                    <a:srgbClr val="0070C0"/>
                  </a:solidFill>
                  <a:latin typeface="Century Gothic" panose="020B0502020202020204" pitchFamily="34" charset="0"/>
                </a:rPr>
                <a:t>Educadora: Denisse Mancillas</a:t>
              </a:r>
            </a:p>
            <a:p>
              <a:pPr algn="ctr"/>
              <a:r>
                <a:rPr lang="es-MX" sz="1400" b="1" dirty="0">
                  <a:solidFill>
                    <a:srgbClr val="0070C0"/>
                  </a:solidFill>
                  <a:latin typeface="Century Gothic" panose="020B0502020202020204" pitchFamily="34" charset="0"/>
                </a:rPr>
                <a:t>Practicante: Monserrat Mendoza </a:t>
              </a:r>
            </a:p>
          </p:txBody>
        </p:sp>
        <p:pic>
          <p:nvPicPr>
            <p:cNvPr id="10" name="Imagen 9">
              <a:extLst>
                <a:ext uri="{FF2B5EF4-FFF2-40B4-BE49-F238E27FC236}">
                  <a16:creationId xmlns:a16="http://schemas.microsoft.com/office/drawing/2014/main" id="{AB9161B3-8831-408C-A598-5338D5AABB04}"/>
                </a:ext>
              </a:extLst>
            </p:cNvPr>
            <p:cNvPicPr>
              <a:picLocks noChangeAspect="1"/>
            </p:cNvPicPr>
            <p:nvPr/>
          </p:nvPicPr>
          <p:blipFill rotWithShape="1">
            <a:blip r:embed="rId4">
              <a:extLst>
                <a:ext uri="{BEBA8EAE-BF5A-486C-A8C5-ECC9F3942E4B}">
                  <a14:imgProps xmlns:a14="http://schemas.microsoft.com/office/drawing/2010/main">
                    <a14:imgLayer r:embed="rId5">
                      <a14:imgEffect>
                        <a14:backgroundRemoval t="0" b="13646" l="40972" r="100000">
                          <a14:foregroundMark x1="65556" y1="4792" x2="80278" y2="4479"/>
                          <a14:backgroundMark x1="67083" y1="10938" x2="74583" y2="11042"/>
                          <a14:backgroundMark x1="66389" y1="4375" x2="76250" y2="3333"/>
                        </a14:backgroundRemoval>
                      </a14:imgEffect>
                      <a14:imgEffect>
                        <a14:sharpenSoften amount="50000"/>
                      </a14:imgEffect>
                    </a14:imgLayer>
                  </a14:imgProps>
                </a:ext>
                <a:ext uri="{28A0092B-C50C-407E-A947-70E740481C1C}">
                  <a14:useLocalDpi xmlns:a14="http://schemas.microsoft.com/office/drawing/2010/main" val="0"/>
                </a:ext>
              </a:extLst>
            </a:blip>
            <a:srcRect l="62514" t="2787" b="88197"/>
            <a:stretch/>
          </p:blipFill>
          <p:spPr>
            <a:xfrm>
              <a:off x="4058118" y="1220125"/>
              <a:ext cx="2799882" cy="824460"/>
            </a:xfrm>
            <a:prstGeom prst="rect">
              <a:avLst/>
            </a:prstGeom>
          </p:spPr>
        </p:pic>
        <p:pic>
          <p:nvPicPr>
            <p:cNvPr id="12" name="Imagen 11">
              <a:extLst>
                <a:ext uri="{FF2B5EF4-FFF2-40B4-BE49-F238E27FC236}">
                  <a16:creationId xmlns:a16="http://schemas.microsoft.com/office/drawing/2014/main" id="{2FA9072D-C0FA-4A21-A5AB-52F85C3B45A7}"/>
                </a:ext>
              </a:extLst>
            </p:cNvPr>
            <p:cNvPicPr>
              <a:picLocks noChangeAspect="1"/>
            </p:cNvPicPr>
            <p:nvPr/>
          </p:nvPicPr>
          <p:blipFill rotWithShape="1">
            <a:blip r:embed="rId6">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l="6995" t="12951" r="6884" b="70328"/>
            <a:stretch/>
          </p:blipFill>
          <p:spPr>
            <a:xfrm>
              <a:off x="609999" y="2094245"/>
              <a:ext cx="5906125" cy="1528997"/>
            </a:xfrm>
            <a:prstGeom prst="rect">
              <a:avLst/>
            </a:prstGeom>
            <a:ln w="28575">
              <a:solidFill>
                <a:srgbClr val="49B5C1"/>
              </a:solidFill>
            </a:ln>
          </p:spPr>
        </p:pic>
        <p:pic>
          <p:nvPicPr>
            <p:cNvPr id="14" name="Imagen 13">
              <a:extLst>
                <a:ext uri="{FF2B5EF4-FFF2-40B4-BE49-F238E27FC236}">
                  <a16:creationId xmlns:a16="http://schemas.microsoft.com/office/drawing/2014/main" id="{4C91FAB9-47F1-40F3-9C15-063FEEAC6C72}"/>
                </a:ext>
              </a:extLst>
            </p:cNvPr>
            <p:cNvPicPr>
              <a:picLocks noChangeAspect="1"/>
            </p:cNvPicPr>
            <p:nvPr/>
          </p:nvPicPr>
          <p:blipFill rotWithShape="1">
            <a:blip r:embed="rId6">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l="6995" t="29672" r="6884" b="58197"/>
            <a:stretch/>
          </p:blipFill>
          <p:spPr>
            <a:xfrm>
              <a:off x="609998" y="3660968"/>
              <a:ext cx="5906125" cy="1109272"/>
            </a:xfrm>
            <a:prstGeom prst="rect">
              <a:avLst/>
            </a:prstGeom>
            <a:ln w="28575">
              <a:solidFill>
                <a:srgbClr val="49B5C1"/>
              </a:solidFill>
            </a:ln>
          </p:spPr>
        </p:pic>
        <p:pic>
          <p:nvPicPr>
            <p:cNvPr id="16" name="Imagen 15">
              <a:extLst>
                <a:ext uri="{FF2B5EF4-FFF2-40B4-BE49-F238E27FC236}">
                  <a16:creationId xmlns:a16="http://schemas.microsoft.com/office/drawing/2014/main" id="{D751251D-C715-4C86-BFE4-09087F8A3D09}"/>
                </a:ext>
              </a:extLst>
            </p:cNvPr>
            <p:cNvPicPr>
              <a:picLocks noChangeAspect="1"/>
            </p:cNvPicPr>
            <p:nvPr/>
          </p:nvPicPr>
          <p:blipFill rotWithShape="1">
            <a:blip r:embed="rId6">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l="6994" t="41803" r="6994" b="37541"/>
            <a:stretch/>
          </p:blipFill>
          <p:spPr>
            <a:xfrm>
              <a:off x="609998" y="4753370"/>
              <a:ext cx="5906125" cy="1888760"/>
            </a:xfrm>
            <a:prstGeom prst="rect">
              <a:avLst/>
            </a:prstGeom>
            <a:ln w="28575">
              <a:solidFill>
                <a:srgbClr val="49B5C1"/>
              </a:solidFill>
            </a:ln>
          </p:spPr>
        </p:pic>
        <p:pic>
          <p:nvPicPr>
            <p:cNvPr id="22" name="Imagen 21">
              <a:extLst>
                <a:ext uri="{FF2B5EF4-FFF2-40B4-BE49-F238E27FC236}">
                  <a16:creationId xmlns:a16="http://schemas.microsoft.com/office/drawing/2014/main" id="{EFB1D2B7-A88C-4B5A-9F1F-B7CFEC476F63}"/>
                </a:ext>
              </a:extLst>
            </p:cNvPr>
            <p:cNvPicPr>
              <a:picLocks noChangeAspect="1"/>
            </p:cNvPicPr>
            <p:nvPr/>
          </p:nvPicPr>
          <p:blipFill rotWithShape="1">
            <a:blip r:embed="rId7">
              <a:extLst>
                <a:ext uri="{BEBA8EAE-BF5A-486C-A8C5-ECC9F3942E4B}">
                  <a14:imgProps xmlns:a14="http://schemas.microsoft.com/office/drawing/2010/main">
                    <a14:imgLayer r:embed="rId5">
                      <a14:imgEffect>
                        <a14:backgroundRemoval t="60104" b="93125" l="1806" r="99444">
                          <a14:foregroundMark x1="6806" y1="67083" x2="13333" y2="66042"/>
                          <a14:foregroundMark x1="17500" y1="73646" x2="85417" y2="79688"/>
                          <a14:foregroundMark x1="18333" y1="64271" x2="18333" y2="64271"/>
                          <a14:foregroundMark x1="14167" y1="66458" x2="14444" y2="65938"/>
                          <a14:foregroundMark x1="14444" y1="64479" x2="29028" y2="65625"/>
                          <a14:foregroundMark x1="68889" y1="64688" x2="86667" y2="64271"/>
                          <a14:foregroundMark x1="9583" y1="64479" x2="12222" y2="64479"/>
                          <a14:backgroundMark x1="7500" y1="65625" x2="6806" y2="63750"/>
                          <a14:backgroundMark x1="7500" y1="66563" x2="10278" y2="64896"/>
                          <a14:backgroundMark x1="92917" y1="66042" x2="92500" y2="63229"/>
                        </a14:backgroundRemoval>
                      </a14:imgEffect>
                      <a14:imgEffect>
                        <a14:sharpenSoften amount="50000"/>
                      </a14:imgEffect>
                    </a14:imgLayer>
                  </a14:imgProps>
                </a:ext>
                <a:ext uri="{28A0092B-C50C-407E-A947-70E740481C1C}">
                  <a14:useLocalDpi xmlns:a14="http://schemas.microsoft.com/office/drawing/2010/main" val="0"/>
                </a:ext>
              </a:extLst>
            </a:blip>
            <a:srcRect l="8634" t="62623" r="7049" b="10164"/>
            <a:stretch/>
          </p:blipFill>
          <p:spPr>
            <a:xfrm>
              <a:off x="617491" y="6642130"/>
              <a:ext cx="5898632" cy="2016364"/>
            </a:xfrm>
            <a:prstGeom prst="rect">
              <a:avLst/>
            </a:prstGeom>
            <a:ln w="28575">
              <a:solidFill>
                <a:srgbClr val="49B5C1"/>
              </a:solidFill>
            </a:ln>
          </p:spPr>
        </p:pic>
      </p:grpSp>
      <p:sp>
        <p:nvSpPr>
          <p:cNvPr id="4" name="CuadroTexto 3">
            <a:extLst>
              <a:ext uri="{FF2B5EF4-FFF2-40B4-BE49-F238E27FC236}">
                <a16:creationId xmlns:a16="http://schemas.microsoft.com/office/drawing/2014/main" id="{1CE82596-3CEF-44FD-A28A-151A7C8D7885}"/>
              </a:ext>
            </a:extLst>
          </p:cNvPr>
          <p:cNvSpPr txBox="1"/>
          <p:nvPr/>
        </p:nvSpPr>
        <p:spPr>
          <a:xfrm>
            <a:off x="4963717" y="1394877"/>
            <a:ext cx="1454705" cy="369332"/>
          </a:xfrm>
          <a:prstGeom prst="rect">
            <a:avLst/>
          </a:prstGeom>
          <a:noFill/>
        </p:spPr>
        <p:txBody>
          <a:bodyPr wrap="square" rtlCol="0">
            <a:spAutoFit/>
          </a:bodyPr>
          <a:lstStyle/>
          <a:p>
            <a:r>
              <a:rPr lang="es-ES_tradnl" dirty="0">
                <a:latin typeface="Century Gothic" panose="020B0502020202020204" pitchFamily="34" charset="0"/>
              </a:rPr>
              <a:t>23/04/2021</a:t>
            </a:r>
            <a:endParaRPr lang="es-ES" dirty="0">
              <a:latin typeface="Century Gothic" panose="020B0502020202020204" pitchFamily="34" charset="0"/>
            </a:endParaRPr>
          </a:p>
        </p:txBody>
      </p:sp>
      <p:sp>
        <p:nvSpPr>
          <p:cNvPr id="15" name="Elipse 14">
            <a:extLst>
              <a:ext uri="{FF2B5EF4-FFF2-40B4-BE49-F238E27FC236}">
                <a16:creationId xmlns:a16="http://schemas.microsoft.com/office/drawing/2014/main" id="{A6754E9F-D565-403C-AB8D-2BF173FE6A84}"/>
              </a:ext>
            </a:extLst>
          </p:cNvPr>
          <p:cNvSpPr/>
          <p:nvPr/>
        </p:nvSpPr>
        <p:spPr>
          <a:xfrm>
            <a:off x="4507831" y="3732771"/>
            <a:ext cx="240632" cy="2350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7" name="Elipse 16">
            <a:extLst>
              <a:ext uri="{FF2B5EF4-FFF2-40B4-BE49-F238E27FC236}">
                <a16:creationId xmlns:a16="http://schemas.microsoft.com/office/drawing/2014/main" id="{AF744668-AFEB-4A52-B702-65975E336D7D}"/>
              </a:ext>
            </a:extLst>
          </p:cNvPr>
          <p:cNvSpPr/>
          <p:nvPr/>
        </p:nvSpPr>
        <p:spPr>
          <a:xfrm>
            <a:off x="4507831" y="4098058"/>
            <a:ext cx="240632" cy="2350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CuadroTexto 6">
            <a:extLst>
              <a:ext uri="{FF2B5EF4-FFF2-40B4-BE49-F238E27FC236}">
                <a16:creationId xmlns:a16="http://schemas.microsoft.com/office/drawing/2014/main" id="{856A2D03-0C97-497E-B287-FACBB2419B64}"/>
              </a:ext>
            </a:extLst>
          </p:cNvPr>
          <p:cNvSpPr txBox="1"/>
          <p:nvPr/>
        </p:nvSpPr>
        <p:spPr>
          <a:xfrm>
            <a:off x="5921092" y="4832693"/>
            <a:ext cx="443384" cy="369332"/>
          </a:xfrm>
          <a:prstGeom prst="rect">
            <a:avLst/>
          </a:prstGeom>
          <a:noFill/>
        </p:spPr>
        <p:txBody>
          <a:bodyPr wrap="square" rtlCol="0">
            <a:spAutoFit/>
          </a:bodyPr>
          <a:lstStyle/>
          <a:p>
            <a:r>
              <a:rPr lang="es-ES_tradnl" dirty="0">
                <a:latin typeface="Century Gothic" panose="020B0502020202020204" pitchFamily="34" charset="0"/>
              </a:rPr>
              <a:t>5</a:t>
            </a:r>
            <a:endParaRPr lang="es-ES" dirty="0">
              <a:latin typeface="Century Gothic" panose="020B0502020202020204" pitchFamily="34" charset="0"/>
            </a:endParaRPr>
          </a:p>
        </p:txBody>
      </p:sp>
      <p:sp>
        <p:nvSpPr>
          <p:cNvPr id="18" name="CuadroTexto 17">
            <a:extLst>
              <a:ext uri="{FF2B5EF4-FFF2-40B4-BE49-F238E27FC236}">
                <a16:creationId xmlns:a16="http://schemas.microsoft.com/office/drawing/2014/main" id="{2B0C704D-86BD-4E66-B808-9633431AB666}"/>
              </a:ext>
            </a:extLst>
          </p:cNvPr>
          <p:cNvSpPr txBox="1"/>
          <p:nvPr/>
        </p:nvSpPr>
        <p:spPr>
          <a:xfrm>
            <a:off x="5921092" y="5334292"/>
            <a:ext cx="442765" cy="369332"/>
          </a:xfrm>
          <a:prstGeom prst="rect">
            <a:avLst/>
          </a:prstGeom>
          <a:noFill/>
        </p:spPr>
        <p:txBody>
          <a:bodyPr wrap="square" rtlCol="0">
            <a:spAutoFit/>
          </a:bodyPr>
          <a:lstStyle/>
          <a:p>
            <a:r>
              <a:rPr lang="es-ES_tradnl" dirty="0">
                <a:latin typeface="Century Gothic" panose="020B0502020202020204" pitchFamily="34" charset="0"/>
              </a:rPr>
              <a:t>4</a:t>
            </a:r>
            <a:endParaRPr lang="es-ES" dirty="0">
              <a:latin typeface="Century Gothic" panose="020B0502020202020204" pitchFamily="34" charset="0"/>
            </a:endParaRPr>
          </a:p>
        </p:txBody>
      </p:sp>
      <p:sp>
        <p:nvSpPr>
          <p:cNvPr id="19" name="CuadroTexto 18">
            <a:extLst>
              <a:ext uri="{FF2B5EF4-FFF2-40B4-BE49-F238E27FC236}">
                <a16:creationId xmlns:a16="http://schemas.microsoft.com/office/drawing/2014/main" id="{15E3178E-DA08-444F-A837-E10BBD2B6A25}"/>
              </a:ext>
            </a:extLst>
          </p:cNvPr>
          <p:cNvSpPr txBox="1"/>
          <p:nvPr/>
        </p:nvSpPr>
        <p:spPr>
          <a:xfrm>
            <a:off x="5897153" y="5987533"/>
            <a:ext cx="505567" cy="369332"/>
          </a:xfrm>
          <a:prstGeom prst="rect">
            <a:avLst/>
          </a:prstGeom>
          <a:noFill/>
        </p:spPr>
        <p:txBody>
          <a:bodyPr wrap="square" rtlCol="0">
            <a:spAutoFit/>
          </a:bodyPr>
          <a:lstStyle/>
          <a:p>
            <a:r>
              <a:rPr lang="es-ES_tradnl" dirty="0">
                <a:latin typeface="Century Gothic" panose="020B0502020202020204" pitchFamily="34" charset="0"/>
              </a:rPr>
              <a:t>20</a:t>
            </a:r>
            <a:endParaRPr lang="es-ES" dirty="0">
              <a:latin typeface="Century Gothic" panose="020B0502020202020204" pitchFamily="34" charset="0"/>
            </a:endParaRPr>
          </a:p>
        </p:txBody>
      </p:sp>
      <p:sp>
        <p:nvSpPr>
          <p:cNvPr id="8" name="CuadroTexto 7">
            <a:extLst>
              <a:ext uri="{FF2B5EF4-FFF2-40B4-BE49-F238E27FC236}">
                <a16:creationId xmlns:a16="http://schemas.microsoft.com/office/drawing/2014/main" id="{72A544ED-EB04-4893-9F40-812C8AB4DFBC}"/>
              </a:ext>
            </a:extLst>
          </p:cNvPr>
          <p:cNvSpPr txBox="1"/>
          <p:nvPr/>
        </p:nvSpPr>
        <p:spPr>
          <a:xfrm>
            <a:off x="2983831" y="6134017"/>
            <a:ext cx="1644316" cy="338554"/>
          </a:xfrm>
          <a:prstGeom prst="rect">
            <a:avLst/>
          </a:prstGeom>
          <a:noFill/>
        </p:spPr>
        <p:txBody>
          <a:bodyPr wrap="square" rtlCol="0">
            <a:spAutoFit/>
          </a:bodyPr>
          <a:lstStyle/>
          <a:p>
            <a:r>
              <a:rPr lang="es-ES_tradnl" sz="1600" dirty="0"/>
              <a:t>Desconocido </a:t>
            </a:r>
            <a:endParaRPr lang="es-ES" sz="1600" dirty="0"/>
          </a:p>
        </p:txBody>
      </p:sp>
      <p:sp>
        <p:nvSpPr>
          <p:cNvPr id="9" name="CuadroTexto 8">
            <a:extLst>
              <a:ext uri="{FF2B5EF4-FFF2-40B4-BE49-F238E27FC236}">
                <a16:creationId xmlns:a16="http://schemas.microsoft.com/office/drawing/2014/main" id="{04325B39-ADEE-4353-B178-D22EA0F40395}"/>
              </a:ext>
            </a:extLst>
          </p:cNvPr>
          <p:cNvSpPr txBox="1"/>
          <p:nvPr/>
        </p:nvSpPr>
        <p:spPr>
          <a:xfrm>
            <a:off x="617491" y="7020795"/>
            <a:ext cx="5906125" cy="1384995"/>
          </a:xfrm>
          <a:prstGeom prst="rect">
            <a:avLst/>
          </a:prstGeom>
          <a:noFill/>
        </p:spPr>
        <p:txBody>
          <a:bodyPr wrap="square" rtlCol="0">
            <a:spAutoFit/>
          </a:bodyPr>
          <a:lstStyle/>
          <a:p>
            <a:r>
              <a:rPr lang="es-ES_tradnl" sz="1400" dirty="0">
                <a:latin typeface="Arial" panose="020B0604020202020204" pitchFamily="34" charset="0"/>
                <a:cs typeface="Arial" panose="020B0604020202020204" pitchFamily="34" charset="0"/>
              </a:rPr>
              <a:t>El día de hoy en la programación se abordo el camuflaje de los animales a través de la explicación, una narración y adivinanzas sobre los animales describiendo sus características. En la clase de lengua extranjera se abordo una retroalimentación de los contenidos, una narración sobre un cachorro que estaba triste. Posteriormente se diseñaron actividades en casa para reforzar los aprendizajes. </a:t>
            </a:r>
          </a:p>
        </p:txBody>
      </p:sp>
      <p:sp>
        <p:nvSpPr>
          <p:cNvPr id="20" name="Elipse 19">
            <a:extLst>
              <a:ext uri="{FF2B5EF4-FFF2-40B4-BE49-F238E27FC236}">
                <a16:creationId xmlns:a16="http://schemas.microsoft.com/office/drawing/2014/main" id="{C7B5831E-3168-4D78-B240-22A41E33EEE8}"/>
              </a:ext>
            </a:extLst>
          </p:cNvPr>
          <p:cNvSpPr/>
          <p:nvPr/>
        </p:nvSpPr>
        <p:spPr>
          <a:xfrm>
            <a:off x="5941389" y="2576482"/>
            <a:ext cx="208547" cy="18945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96984956"/>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670</TotalTime>
  <Words>93</Words>
  <Application>Microsoft Office PowerPoint</Application>
  <PresentationFormat>Carta (216 x 279 mm)</PresentationFormat>
  <Paragraphs>11</Paragraphs>
  <Slides>2</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vt:i4>
      </vt:variant>
    </vt:vector>
  </HeadingPairs>
  <TitlesOfParts>
    <vt:vector size="9" baseType="lpstr">
      <vt:lpstr>Arial</vt:lpstr>
      <vt:lpstr>Calibri</vt:lpstr>
      <vt:lpstr>Calibri Light</vt:lpstr>
      <vt:lpstr>Century Gothic</vt:lpstr>
      <vt:lpstr>Ink Free</vt:lpstr>
      <vt:lpstr>Wingdings</vt:lpstr>
      <vt:lpstr>Tema de Office</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Brandon Castillo Martínez</dc:creator>
  <cp:lastModifiedBy>SANDRA MONSERRAT MENDOZA MENDEZ</cp:lastModifiedBy>
  <cp:revision>57</cp:revision>
  <dcterms:created xsi:type="dcterms:W3CDTF">2020-10-05T15:20:07Z</dcterms:created>
  <dcterms:modified xsi:type="dcterms:W3CDTF">2021-04-24T00:48:51Z</dcterms:modified>
</cp:coreProperties>
</file>