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75596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2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640" y="36"/>
      </p:cViewPr>
      <p:guideLst>
        <p:guide orient="horz" pos="317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7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09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01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373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42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235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662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363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77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600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60BE-744F-4265-ADF9-B86EE5611C24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D1ED-D9D7-4571-8CA3-9ADBD526C4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124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D5603C-13B0-47CB-87A7-911976505E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223926" y="1344261"/>
            <a:ext cx="6163765" cy="6538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864214-8F64-4B83-A5DE-92592901AB2D}"/>
              </a:ext>
            </a:extLst>
          </p:cNvPr>
          <p:cNvSpPr/>
          <p:nvPr/>
        </p:nvSpPr>
        <p:spPr>
          <a:xfrm>
            <a:off x="297929" y="415174"/>
            <a:ext cx="3496791" cy="545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0650" indent="-300650">
              <a:buFont typeface="Wingdings" panose="05000000000000000000" pitchFamily="2" charset="2"/>
              <a:buChar char="Ø"/>
            </a:pPr>
            <a:r>
              <a:rPr lang="es-MX" sz="2946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2946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0FF41B-9B3F-4FA2-9299-43298DB9BACA}"/>
              </a:ext>
            </a:extLst>
          </p:cNvPr>
          <p:cNvSpPr txBox="1"/>
          <p:nvPr/>
        </p:nvSpPr>
        <p:spPr>
          <a:xfrm>
            <a:off x="297927" y="914065"/>
            <a:ext cx="3457582" cy="12582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30FC-BE54-4826-9475-239779B5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8" y="6991961"/>
            <a:ext cx="1132055" cy="27645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060AB-7111-4017-88B0-763536F4DFBB}"/>
              </a:ext>
            </a:extLst>
          </p:cNvPr>
          <p:cNvSpPr txBox="1"/>
          <p:nvPr/>
        </p:nvSpPr>
        <p:spPr>
          <a:xfrm>
            <a:off x="4111112" y="334216"/>
            <a:ext cx="3357939" cy="125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94" b="1" dirty="0">
                <a:latin typeface="Ink Free" panose="03080402000500000000" pitchFamily="66" charset="0"/>
              </a:rPr>
              <a:t>La asistencia las jornadas de práctica se corroborara con la actividad de entrega de diario a diario en escuela en red 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F03A648-E19F-4915-87A9-6D2BC0412280}"/>
              </a:ext>
            </a:extLst>
          </p:cNvPr>
          <p:cNvSpPr/>
          <p:nvPr/>
        </p:nvSpPr>
        <p:spPr>
          <a:xfrm>
            <a:off x="1438244" y="5830285"/>
            <a:ext cx="5687041" cy="41138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94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7D9CD1-1E57-4568-B83A-9669B52643D8}"/>
              </a:ext>
            </a:extLst>
          </p:cNvPr>
          <p:cNvSpPr/>
          <p:nvPr/>
        </p:nvSpPr>
        <p:spPr>
          <a:xfrm>
            <a:off x="171404" y="967068"/>
            <a:ext cx="3606339" cy="1149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Jardín de niños Ramón G. Bonfil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2° y 3° B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Educadora practicante: Belén Zapata Castillo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769379-B2AD-4AD9-AEAA-F65BD3C27A6B}"/>
              </a:ext>
            </a:extLst>
          </p:cNvPr>
          <p:cNvSpPr/>
          <p:nvPr/>
        </p:nvSpPr>
        <p:spPr>
          <a:xfrm rot="21416216">
            <a:off x="5611599" y="1600814"/>
            <a:ext cx="1702845" cy="44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91">
                <a:latin typeface="Berlin Sans FB" panose="020E0602020502020306" pitchFamily="34" charset="0"/>
              </a:rPr>
              <a:t>23/04/2021</a:t>
            </a:r>
            <a:endParaRPr lang="es-MX" sz="2291" dirty="0">
              <a:latin typeface="Berlin Sans FB" panose="020E0602020502020306" pitchFamily="34" charset="0"/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9B4F683B-67EA-4D82-AC18-924372578478}"/>
              </a:ext>
            </a:extLst>
          </p:cNvPr>
          <p:cNvSpPr/>
          <p:nvPr/>
        </p:nvSpPr>
        <p:spPr>
          <a:xfrm>
            <a:off x="6199653" y="2195438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FCDE360B-A831-474D-B2C4-2CF27B8F51FF}"/>
              </a:ext>
            </a:extLst>
          </p:cNvPr>
          <p:cNvSpPr/>
          <p:nvPr/>
        </p:nvSpPr>
        <p:spPr>
          <a:xfrm>
            <a:off x="5178372" y="3338738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5723EB-62FC-4D09-A30E-A76084042566}"/>
              </a:ext>
            </a:extLst>
          </p:cNvPr>
          <p:cNvSpPr txBox="1"/>
          <p:nvPr/>
        </p:nvSpPr>
        <p:spPr>
          <a:xfrm>
            <a:off x="6402618" y="4908773"/>
            <a:ext cx="722759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28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221EFD-E84F-4E31-8F5F-94BC6FAA5E09}"/>
              </a:ext>
            </a:extLst>
          </p:cNvPr>
          <p:cNvSpPr/>
          <p:nvPr/>
        </p:nvSpPr>
        <p:spPr>
          <a:xfrm>
            <a:off x="6573882" y="4055520"/>
            <a:ext cx="380232" cy="56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41D1DCF-5762-4A14-81C7-B4A56C46B654}"/>
              </a:ext>
            </a:extLst>
          </p:cNvPr>
          <p:cNvSpPr/>
          <p:nvPr/>
        </p:nvSpPr>
        <p:spPr>
          <a:xfrm>
            <a:off x="6617163" y="4432712"/>
            <a:ext cx="293671" cy="56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1DAADB8F-4B68-4682-AAE2-817641B12E63}"/>
              </a:ext>
            </a:extLst>
          </p:cNvPr>
          <p:cNvSpPr/>
          <p:nvPr/>
        </p:nvSpPr>
        <p:spPr>
          <a:xfrm>
            <a:off x="5178372" y="3620429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C2F73701-1C6C-4C9B-908B-0DB30426F552}"/>
              </a:ext>
            </a:extLst>
          </p:cNvPr>
          <p:cNvSpPr/>
          <p:nvPr/>
        </p:nvSpPr>
        <p:spPr>
          <a:xfrm>
            <a:off x="6757860" y="3874373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DB1E1A-2291-4E8C-BE08-60198FCCE93E}"/>
              </a:ext>
            </a:extLst>
          </p:cNvPr>
          <p:cNvSpPr/>
          <p:nvPr/>
        </p:nvSpPr>
        <p:spPr>
          <a:xfrm>
            <a:off x="5909236" y="3796140"/>
            <a:ext cx="1019549" cy="38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909" dirty="0">
                <a:latin typeface="Berlin Sans FB" panose="020E0602020502020306" pitchFamily="34" charset="0"/>
              </a:rPr>
              <a:t>Meet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4528C-1793-4395-A3EA-A7E4AE583B1D}"/>
              </a:ext>
            </a:extLst>
          </p:cNvPr>
          <p:cNvSpPr txBox="1"/>
          <p:nvPr/>
        </p:nvSpPr>
        <p:spPr>
          <a:xfrm>
            <a:off x="1438244" y="5832481"/>
            <a:ext cx="5687041" cy="29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6" dirty="0">
                <a:solidFill>
                  <a:srgbClr val="0496B9"/>
                </a:solidFill>
                <a:latin typeface="Berlin Sans FB" panose="020E0602020502020306" pitchFamily="34" charset="0"/>
              </a:rPr>
              <a:t>De la intervención de la clase virtual reflexiona acerca de: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9A5919-D5CF-4FC2-BCC7-10FD56AFF703}"/>
              </a:ext>
            </a:extLst>
          </p:cNvPr>
          <p:cNvSpPr/>
          <p:nvPr/>
        </p:nvSpPr>
        <p:spPr>
          <a:xfrm>
            <a:off x="1489045" y="6130334"/>
            <a:ext cx="560227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¿Cómo desarrolle la clase?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Inicié con la fecha, los alumnos identificaron las letras que tiene viernes y seleccionamos un letrero que tuviera esas letras. </a:t>
            </a:r>
          </a:p>
          <a:p>
            <a:pPr algn="just"/>
            <a:r>
              <a:rPr lang="es-MX" sz="1100" dirty="0">
                <a:latin typeface="Berlin Sans FB" panose="020E0602020502020306" pitchFamily="34" charset="0"/>
              </a:rPr>
              <a:t>Les cuestioné si conocían un superhéroe, cual es su favorito, lo que hace y que harían ellos si fueran uno. La mayoría hizo comentarios relacionados con ayudar a otras personas. Di una explicación de lo que hacen los superhéroes. Para lo alumnos que no se pudieron conectar les hice una imagen con la información  y actividad que se trabajaría durante la clase. Indiqué que activaríamos el modo superhéroe y se colocaran su antifaz. Presenté un video de una calle, mientras caminaban se encontraron con diferentes situaciones de conflicto  como un niño tirando basura en la calle o dos niños peleando. </a:t>
            </a:r>
          </a:p>
          <a:p>
            <a:pPr algn="just"/>
            <a:r>
              <a:rPr lang="es-MX" sz="1100" dirty="0">
                <a:latin typeface="Berlin Sans FB" panose="020E0602020502020306" pitchFamily="34" charset="0"/>
              </a:rPr>
              <a:t>Investigué como solucionar conflictos, con base a esa información estructure estas preguntas, ¿Qué crees que le esté pasando?, ¿Como solucionarías el conflicto?, ¿Cómo te sentirías si te hubiera pasado a ti</a:t>
            </a:r>
            <a:r>
              <a:rPr lang="es-MX" sz="1100">
                <a:latin typeface="Berlin Sans FB" panose="020E0602020502020306" pitchFamily="34" charset="0"/>
              </a:rPr>
              <a:t>?. </a:t>
            </a:r>
            <a:r>
              <a:rPr lang="es-MX" sz="1100" dirty="0">
                <a:latin typeface="Berlin Sans FB" panose="020E0602020502020306" pitchFamily="34" charset="0"/>
              </a:rPr>
              <a:t>Después de ver las imágenes conversamos sus respuestas, y  con la ultima pregunta brindó la oportunidad para que ellos narraran alguna experiencia y compartieras que emoción les generó. </a:t>
            </a:r>
          </a:p>
          <a:p>
            <a:pPr algn="just"/>
            <a:r>
              <a:rPr lang="es-MX" sz="1100" dirty="0">
                <a:latin typeface="Berlin Sans FB" panose="020E0602020502020306" pitchFamily="34" charset="0"/>
              </a:rPr>
              <a:t>Para finalizar la clase realicé el juego de las escondidas</a:t>
            </a:r>
            <a:endParaRPr lang="es-MX" sz="11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¿Que mejoras puedo realizar?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Actividades para centrar la atención a la clase </a:t>
            </a:r>
            <a:endParaRPr lang="es-MX" sz="11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Señalar y describir cómo se realizó la evaluación del aprendizaje esperado.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Al identificar alguna situación realicé cuestionamientos, que permitieron a los alumnos compartir alguna experiencia y expresaran como se sintieron al respecto. </a:t>
            </a: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EC6D45E0-51AA-45EF-8294-874D2CF43AB1}"/>
              </a:ext>
            </a:extLst>
          </p:cNvPr>
          <p:cNvSpPr/>
          <p:nvPr/>
        </p:nvSpPr>
        <p:spPr>
          <a:xfrm>
            <a:off x="3878052" y="2876034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</p:spTree>
    <p:extLst>
      <p:ext uri="{BB962C8B-B14F-4D97-AF65-F5344CB8AC3E}">
        <p14:creationId xmlns:p14="http://schemas.microsoft.com/office/powerpoint/2010/main" val="33556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7BE0BBB-EF6D-49C7-AD56-6D8447E8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59675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0470C8-E2C6-4604-B9B5-A646053E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8941"/>
            <a:ext cx="7559675" cy="28462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54F49C-8932-49C8-B6DC-3E6C0399F020}"/>
              </a:ext>
            </a:extLst>
          </p:cNvPr>
          <p:cNvSpPr/>
          <p:nvPr/>
        </p:nvSpPr>
        <p:spPr>
          <a:xfrm>
            <a:off x="475190" y="511820"/>
            <a:ext cx="6609295" cy="9140673"/>
          </a:xfrm>
          <a:prstGeom prst="rect">
            <a:avLst/>
          </a:prstGeom>
          <a:noFill/>
          <a:ln w="57150">
            <a:solidFill>
              <a:srgbClr val="D1C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94CB84-C3A5-454C-844E-863D47509B08}"/>
              </a:ext>
            </a:extLst>
          </p:cNvPr>
          <p:cNvSpPr txBox="1"/>
          <p:nvPr/>
        </p:nvSpPr>
        <p:spPr>
          <a:xfrm>
            <a:off x="3018971" y="8108490"/>
            <a:ext cx="406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Asistencia: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erlin Sans FB" panose="020E0602020502020306" pitchFamily="34" charset="0"/>
              </a:rPr>
              <a:t>Amairany Guadalupe Cardona Flores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erlin Sans FB" panose="020E0602020502020306" pitchFamily="34" charset="0"/>
              </a:rPr>
              <a:t>Isaac Alejandro Coronado Calderón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erlin Sans FB" panose="020E0602020502020306" pitchFamily="34" charset="0"/>
              </a:rPr>
              <a:t>Keila Valdés Rodríguez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erlin Sans FB" panose="020E0602020502020306" pitchFamily="34" charset="0"/>
              </a:rPr>
              <a:t>Dylan Adolfo Macias Martínez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161B6C-F807-426E-B37D-CEE32DB19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31" y="2019292"/>
            <a:ext cx="3067032" cy="60225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5FB85C-1E23-4763-98D3-AD80181A7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750" y="2019292"/>
            <a:ext cx="3067031" cy="60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9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343</Words>
  <Application>Microsoft Office PowerPoint</Application>
  <PresentationFormat>Personalizado</PresentationFormat>
  <Paragraphs>27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9</cp:revision>
  <dcterms:created xsi:type="dcterms:W3CDTF">2021-04-23T22:52:22Z</dcterms:created>
  <dcterms:modified xsi:type="dcterms:W3CDTF">2021-04-24T00:25:47Z</dcterms:modified>
</cp:coreProperties>
</file>