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36"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37975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95209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3532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24891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18558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1783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274136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53786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19435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340248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878905-A432-4985-B98D-AE84D2247D29}" type="datetimeFigureOut">
              <a:rPr lang="es-MX" smtClean="0"/>
              <a:t>23/04/2021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6D80B35-BF37-4A99-B287-F57FE4E83370}" type="slidenum">
              <a:rPr lang="es-MX" smtClean="0"/>
              <a:t>‹Nº›</a:t>
            </a:fld>
            <a:endParaRPr lang="es-MX"/>
          </a:p>
        </p:txBody>
      </p:sp>
    </p:spTree>
    <p:extLst>
      <p:ext uri="{BB962C8B-B14F-4D97-AF65-F5344CB8AC3E}">
        <p14:creationId xmlns:p14="http://schemas.microsoft.com/office/powerpoint/2010/main" val="84773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D878905-A432-4985-B98D-AE84D2247D29}" type="datetimeFigureOut">
              <a:rPr lang="es-MX" smtClean="0"/>
              <a:t>23/04/2021</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6D80B35-BF37-4A99-B287-F57FE4E83370}" type="slidenum">
              <a:rPr lang="es-MX" smtClean="0"/>
              <a:t>‹Nº›</a:t>
            </a:fld>
            <a:endParaRPr lang="es-MX"/>
          </a:p>
        </p:txBody>
      </p:sp>
    </p:spTree>
    <p:extLst>
      <p:ext uri="{BB962C8B-B14F-4D97-AF65-F5344CB8AC3E}">
        <p14:creationId xmlns:p14="http://schemas.microsoft.com/office/powerpoint/2010/main" val="80461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49" y="0"/>
            <a:ext cx="6855251"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3078"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7"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75656"/>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247437"/>
            <a:ext cx="6858000"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30"/>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p>
        </p:txBody>
      </p:sp>
      <p:sp>
        <p:nvSpPr>
          <p:cNvPr id="10" name="9 CuadroTexto"/>
          <p:cNvSpPr txBox="1"/>
          <p:nvPr/>
        </p:nvSpPr>
        <p:spPr>
          <a:xfrm>
            <a:off x="2053154" y="-228730"/>
            <a:ext cx="3730412" cy="2400657"/>
          </a:xfrm>
          <a:prstGeom prst="rect">
            <a:avLst/>
          </a:prstGeom>
          <a:noFill/>
        </p:spPr>
        <p:txBody>
          <a:bodyPr wrap="square" rtlCol="0">
            <a:spAutoFit/>
          </a:bodyPr>
          <a:lstStyle/>
          <a:p>
            <a:r>
              <a:rPr lang="es-MX" sz="15000" dirty="0">
                <a:solidFill>
                  <a:prstClr val="black"/>
                </a:solidFill>
                <a:latin typeface="Cream candy" pitchFamily="50" charset="0"/>
              </a:rPr>
              <a:t>Diario</a:t>
            </a:r>
          </a:p>
        </p:txBody>
      </p:sp>
      <p:pic>
        <p:nvPicPr>
          <p:cNvPr id="3076" name="Picture 4" descr="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1"/>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420888" y="3245910"/>
            <a:ext cx="2322384" cy="830997"/>
          </a:xfrm>
          <a:prstGeom prst="rect">
            <a:avLst/>
          </a:prstGeom>
        </p:spPr>
        <p:txBody>
          <a:bodyPr wrap="square">
            <a:spAutoFit/>
          </a:bodyPr>
          <a:lstStyle/>
          <a:p>
            <a:pPr algn="ctr"/>
            <a:r>
              <a:rPr lang="es-MX" sz="2400" b="1" dirty="0" smtClean="0">
                <a:solidFill>
                  <a:prstClr val="white">
                    <a:lumMod val="50000"/>
                  </a:prstClr>
                </a:solidFill>
                <a:latin typeface="Century Gothic" pitchFamily="34" charset="0"/>
              </a:rPr>
              <a:t>23 </a:t>
            </a:r>
            <a:r>
              <a:rPr lang="es-MX" sz="2400" b="1" dirty="0">
                <a:solidFill>
                  <a:prstClr val="white">
                    <a:lumMod val="50000"/>
                  </a:prstClr>
                </a:solidFill>
                <a:latin typeface="Century Gothic" pitchFamily="34" charset="0"/>
              </a:rPr>
              <a:t>de abril de 2021</a:t>
            </a:r>
          </a:p>
        </p:txBody>
      </p:sp>
      <p:pic>
        <p:nvPicPr>
          <p:cNvPr id="3081" name="Picture 9"/>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6"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4"/>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0"/>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Fichas, firmas, difusiones, apps para edits y más. #fanfiction #Fanfiction #amreading #books #wattpad"/>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r="14894" b="36170"/>
          <a:stretch/>
        </p:blipFill>
        <p:spPr bwMode="auto">
          <a:xfrm>
            <a:off x="2367" y="0"/>
            <a:ext cx="3611893"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chas, firmas, difusiones, apps para edits y más. #fanfiction #Fanfiction #amreading #books #wattpad"/>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l="45944" t="50000"/>
          <a:stretch/>
        </p:blipFill>
        <p:spPr bwMode="auto">
          <a:xfrm rot="16200000">
            <a:off x="4075370" y="100688"/>
            <a:ext cx="290396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6858000"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5"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43875" y="251520"/>
            <a:ext cx="6570249" cy="8640960"/>
          </a:xfrm>
          <a:prstGeom prst="rect">
            <a:avLst/>
          </a:prstGeom>
          <a:ln>
            <a:noFill/>
          </a:ln>
          <a:extLst>
            <a:ext uri="{53640926-AAD7-44D8-BBD7-CCE9431645EC}">
              <a14:shadowObscured xmlns:a14="http://schemas.microsoft.com/office/drawing/2010/main"/>
            </a:ext>
          </a:extLst>
        </p:spPr>
      </p:pic>
      <p:sp>
        <p:nvSpPr>
          <p:cNvPr id="4" name="3 CuadroTexto"/>
          <p:cNvSpPr txBox="1"/>
          <p:nvPr/>
        </p:nvSpPr>
        <p:spPr>
          <a:xfrm rot="21246149">
            <a:off x="5006927" y="652880"/>
            <a:ext cx="1221455" cy="307777"/>
          </a:xfrm>
          <a:prstGeom prst="rect">
            <a:avLst/>
          </a:prstGeom>
          <a:noFill/>
        </p:spPr>
        <p:txBody>
          <a:bodyPr wrap="square" rtlCol="0">
            <a:spAutoFit/>
          </a:bodyPr>
          <a:lstStyle/>
          <a:p>
            <a:r>
              <a:rPr lang="es-MX" sz="1400" b="1" dirty="0" smtClean="0">
                <a:ln>
                  <a:solidFill>
                    <a:srgbClr val="4BACC6">
                      <a:lumMod val="50000"/>
                    </a:srgbClr>
                  </a:solidFill>
                </a:ln>
                <a:solidFill>
                  <a:prstClr val="black"/>
                </a:solidFill>
                <a:latin typeface="Century Gothic" pitchFamily="34" charset="0"/>
              </a:rPr>
              <a:t>23/03/2021</a:t>
            </a:r>
            <a:endParaRPr lang="es-MX" sz="1400" b="1" dirty="0">
              <a:ln>
                <a:solidFill>
                  <a:srgbClr val="4BACC6">
                    <a:lumMod val="50000"/>
                  </a:srgbClr>
                </a:solidFill>
              </a:ln>
              <a:solidFill>
                <a:prstClr val="black"/>
              </a:solidFill>
              <a:latin typeface="Century Gothic" pitchFamily="34" charset="0"/>
            </a:endParaRPr>
          </a:p>
        </p:txBody>
      </p:sp>
      <p:sp>
        <p:nvSpPr>
          <p:cNvPr id="6" name="5 Estrella de 5 puntas"/>
          <p:cNvSpPr/>
          <p:nvPr/>
        </p:nvSpPr>
        <p:spPr>
          <a:xfrm>
            <a:off x="4298900" y="2956315"/>
            <a:ext cx="288032" cy="288032"/>
          </a:xfrm>
          <a:prstGeom prst="star5">
            <a:avLst/>
          </a:prstGeom>
          <a:solidFill>
            <a:srgbClr val="FFFF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Estrella de 5 puntas"/>
          <p:cNvSpPr/>
          <p:nvPr/>
        </p:nvSpPr>
        <p:spPr>
          <a:xfrm>
            <a:off x="4298900" y="3252731"/>
            <a:ext cx="288032" cy="288032"/>
          </a:xfrm>
          <a:prstGeom prst="star5">
            <a:avLst/>
          </a:prstGeom>
          <a:solidFill>
            <a:srgbClr val="FFFF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9 Estrella de 5 puntas"/>
          <p:cNvSpPr/>
          <p:nvPr/>
        </p:nvSpPr>
        <p:spPr>
          <a:xfrm>
            <a:off x="5489444" y="1363841"/>
            <a:ext cx="288032"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redondeado"/>
          <p:cNvSpPr/>
          <p:nvPr/>
        </p:nvSpPr>
        <p:spPr>
          <a:xfrm>
            <a:off x="332656" y="462772"/>
            <a:ext cx="2520280" cy="6341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2" name="Picture 6" descr="Fichas, firmas, difusiones, apps para edits y más. #fanfiction #Fanfiction #amreading #books #wattpad"/>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r="14894" b="36170"/>
          <a:stretch/>
        </p:blipFill>
        <p:spPr bwMode="auto">
          <a:xfrm>
            <a:off x="2367" y="0"/>
            <a:ext cx="2202497" cy="165187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548680" y="6444208"/>
            <a:ext cx="5692282" cy="1569660"/>
          </a:xfrm>
          <a:prstGeom prst="rect">
            <a:avLst/>
          </a:prstGeom>
          <a:noFill/>
        </p:spPr>
        <p:txBody>
          <a:bodyPr wrap="square" rtlCol="0">
            <a:spAutoFit/>
          </a:bodyPr>
          <a:lstStyle/>
          <a:p>
            <a:pPr algn="ctr"/>
            <a:r>
              <a:rPr lang="es-MX" sz="1600" dirty="0">
                <a:solidFill>
                  <a:prstClr val="black"/>
                </a:solidFill>
                <a:latin typeface="Century Gothic" pitchFamily="34" charset="0"/>
              </a:rPr>
              <a:t>El día de hoy </a:t>
            </a:r>
            <a:r>
              <a:rPr lang="es-MX" sz="1600" dirty="0">
                <a:solidFill>
                  <a:prstClr val="black"/>
                </a:solidFill>
                <a:latin typeface="Century Gothic" pitchFamily="34" charset="0"/>
              </a:rPr>
              <a:t>tuvimos </a:t>
            </a:r>
            <a:r>
              <a:rPr lang="es-MX" sz="1600" dirty="0" smtClean="0">
                <a:solidFill>
                  <a:prstClr val="black"/>
                </a:solidFill>
                <a:latin typeface="Century Gothic" pitchFamily="34" charset="0"/>
              </a:rPr>
              <a:t>conexión, en su lugar se contó un cuento sobre la temática de la semana, a solicitud de los padres de familia. Es el día en el que no se les pide evidencia pero para  participar se sugirió que dejaran un comentario con la respuesta de las y los alumnos sobre el cuento.</a:t>
            </a:r>
            <a:endParaRPr lang="es-MX" sz="1600" dirty="0">
              <a:solidFill>
                <a:prstClr val="black"/>
              </a:solidFill>
              <a:latin typeface="Century Gothic" pitchFamily="34" charset="0"/>
            </a:endParaRPr>
          </a:p>
        </p:txBody>
      </p:sp>
    </p:spTree>
    <p:extLst>
      <p:ext uri="{BB962C8B-B14F-4D97-AF65-F5344CB8AC3E}">
        <p14:creationId xmlns:p14="http://schemas.microsoft.com/office/powerpoint/2010/main" val="58922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sp>
        <p:nvSpPr>
          <p:cNvPr id="4" name="3 Rectángulo"/>
          <p:cNvSpPr/>
          <p:nvPr/>
        </p:nvSpPr>
        <p:spPr>
          <a:xfrm>
            <a:off x="2749" y="0"/>
            <a:ext cx="6855251"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49" t="27083" r="23362" b="5357"/>
          <a:stretch/>
        </p:blipFill>
        <p:spPr bwMode="auto">
          <a:xfrm>
            <a:off x="1052736" y="1763688"/>
            <a:ext cx="4005944" cy="494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191612" y="395536"/>
            <a:ext cx="1728192" cy="923330"/>
          </a:xfrm>
          <a:prstGeom prst="rect">
            <a:avLst/>
          </a:prstGeom>
          <a:noFill/>
        </p:spPr>
        <p:txBody>
          <a:bodyPr wrap="square" rtlCol="0">
            <a:spAutoFit/>
          </a:bodyPr>
          <a:lstStyle/>
          <a:p>
            <a:pPr algn="ctr"/>
            <a:r>
              <a:rPr lang="es-MX" smtClean="0"/>
              <a:t>Evidencia fotográfica </a:t>
            </a:r>
            <a:r>
              <a:rPr lang="es-MX" dirty="0" err="1" smtClean="0"/>
              <a:t>live</a:t>
            </a:r>
            <a:r>
              <a:rPr lang="es-MX" dirty="0" smtClean="0"/>
              <a:t> en </a:t>
            </a:r>
            <a:r>
              <a:rPr lang="es-MX" dirty="0" err="1" smtClean="0"/>
              <a:t>facebook</a:t>
            </a:r>
            <a:endParaRPr lang="es-MX" dirty="0"/>
          </a:p>
        </p:txBody>
      </p:sp>
    </p:spTree>
    <p:extLst>
      <p:ext uri="{BB962C8B-B14F-4D97-AF65-F5344CB8AC3E}">
        <p14:creationId xmlns:p14="http://schemas.microsoft.com/office/powerpoint/2010/main" val="27540614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74</Words>
  <Application>Microsoft Office PowerPoint</Application>
  <PresentationFormat>Presentación en pantalla (4:3)</PresentationFormat>
  <Paragraphs>6</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1</cp:revision>
  <dcterms:created xsi:type="dcterms:W3CDTF">2021-04-23T18:50:42Z</dcterms:created>
  <dcterms:modified xsi:type="dcterms:W3CDTF">2021-04-23T18:56:54Z</dcterms:modified>
</cp:coreProperties>
</file>