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Viernes 23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17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13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La asistencia se registro 17 alumnos a partir de las 8:00 a.m. en la publicación de Facebook del programa aprende en casa, mandaron sus actividades de seguimiento 18 alumnos y 13 no se reportaron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4801314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viernes 23 de abril del 2021 se registro la asistencia a partir de las 8:00 a.m. por el programa de aprende en casa desde la plataforma de Facebook y mande la actividad de seguimiento a la misma a las 8:30.</a:t>
            </a:r>
          </a:p>
          <a:p>
            <a:r>
              <a:rPr lang="es-ES" dirty="0">
                <a:latin typeface="Century Gothic" panose="020B0502020202020204" pitchFamily="34" charset="0"/>
              </a:rPr>
              <a:t>Al enriquecer el aprendizaje esperado del campo formativo de exploración y comprensión del mundo al investigar información general acerca de un animal del circo y así desarrollar su conocimiento acerca del tema.</a:t>
            </a:r>
          </a:p>
          <a:p>
            <a:r>
              <a:rPr lang="es-ES" dirty="0">
                <a:latin typeface="Century Gothic" panose="020B0502020202020204" pitchFamily="34" charset="0"/>
              </a:rPr>
              <a:t>Los alumnos investigaron lo necesario de algunos animales como: león, tigre, foca, conejos, mono, etc.</a:t>
            </a:r>
          </a:p>
          <a:p>
            <a:r>
              <a:rPr lang="es-ES" dirty="0">
                <a:latin typeface="Century Gothic" panose="020B0502020202020204" pitchFamily="34" charset="0"/>
              </a:rPr>
              <a:t>La actividad se manda los viernes ya que a los padres de familia se les dificulta conectarse a la clase.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1DFA002-74EF-41EE-B68C-D51B6ACC9F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26" y="7387"/>
            <a:ext cx="3106874" cy="414249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2C16FE1-76E0-40E2-98DF-8CDA6341D2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896" y="4994116"/>
            <a:ext cx="3379729" cy="253479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80C94E4-79F5-467B-9A3A-3A308AB2A1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52" y="4371256"/>
            <a:ext cx="1865446" cy="4041799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4506619-CC3F-4776-A168-1BE6546596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227" y="299999"/>
            <a:ext cx="1865446" cy="404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234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61</cp:revision>
  <dcterms:created xsi:type="dcterms:W3CDTF">2020-10-05T22:46:43Z</dcterms:created>
  <dcterms:modified xsi:type="dcterms:W3CDTF">2021-04-24T04:06:03Z</dcterms:modified>
</cp:coreProperties>
</file>