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10799763" cy="162004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0" d="100"/>
          <a:sy n="40" d="100"/>
        </p:scale>
        <p:origin x="2070" y="-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4142" y="5940164"/>
            <a:ext cx="7795637" cy="5345296"/>
          </a:xfrm>
        </p:spPr>
        <p:txBody>
          <a:bodyPr anchor="b">
            <a:normAutofit/>
          </a:bodyPr>
          <a:lstStyle>
            <a:lvl1pPr>
              <a:defRPr sz="637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94142" y="11285456"/>
            <a:ext cx="7795637" cy="26605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39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199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59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99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39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79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19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761DB-FBB2-4DB2-B8C5-A768547A4E9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37462" y="10207737"/>
            <a:ext cx="1648160" cy="1846777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9990" y="10699994"/>
            <a:ext cx="690904" cy="862523"/>
          </a:xfrm>
        </p:spPr>
        <p:txBody>
          <a:bodyPr/>
          <a:lstStyle/>
          <a:p>
            <a:fld id="{9C2777B1-C939-49D0-BEF6-B1C5D2F617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0280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1" y="1440039"/>
            <a:ext cx="7785638" cy="7363286"/>
          </a:xfrm>
        </p:spPr>
        <p:txBody>
          <a:bodyPr anchor="ctr">
            <a:normAutofit/>
          </a:bodyPr>
          <a:lstStyle>
            <a:lvl1pPr algn="l">
              <a:defRPr sz="5669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4141" y="10285426"/>
            <a:ext cx="7785638" cy="3675369"/>
          </a:xfrm>
        </p:spPr>
        <p:txBody>
          <a:bodyPr anchor="ctr">
            <a:normAutofit/>
          </a:bodyPr>
          <a:lstStyle>
            <a:lvl1pPr marL="0" indent="0" algn="l">
              <a:buNone/>
              <a:defRPr sz="212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39999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761DB-FBB2-4DB2-B8C5-A768547A4E9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748018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799" y="7663531"/>
            <a:ext cx="690904" cy="862523"/>
          </a:xfrm>
        </p:spPr>
        <p:txBody>
          <a:bodyPr/>
          <a:lstStyle/>
          <a:p>
            <a:fld id="{9C2777B1-C939-49D0-BEF6-B1C5D2F617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5797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341" y="1440039"/>
            <a:ext cx="7215889" cy="6840185"/>
          </a:xfrm>
        </p:spPr>
        <p:txBody>
          <a:bodyPr anchor="ctr">
            <a:normAutofit/>
          </a:bodyPr>
          <a:lstStyle>
            <a:lvl1pPr algn="l">
              <a:defRPr sz="5669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53448" y="8280224"/>
            <a:ext cx="6677674" cy="90002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89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39999" indent="0">
              <a:buFontTx/>
              <a:buNone/>
              <a:defRPr/>
            </a:lvl2pPr>
            <a:lvl3pPr marL="1079998" indent="0">
              <a:buFontTx/>
              <a:buNone/>
              <a:defRPr/>
            </a:lvl3pPr>
            <a:lvl4pPr marL="1619997" indent="0">
              <a:buFontTx/>
              <a:buNone/>
              <a:defRPr/>
            </a:lvl4pPr>
            <a:lvl5pPr marL="2159996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4141" y="10285426"/>
            <a:ext cx="7785638" cy="3675369"/>
          </a:xfrm>
        </p:spPr>
        <p:txBody>
          <a:bodyPr anchor="ctr">
            <a:normAutofit/>
          </a:bodyPr>
          <a:lstStyle>
            <a:lvl1pPr marL="0" indent="0" algn="l">
              <a:buNone/>
              <a:defRPr sz="212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39999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761DB-FBB2-4DB2-B8C5-A768547A4E9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69" y="748018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799" y="7663531"/>
            <a:ext cx="690904" cy="862523"/>
          </a:xfrm>
        </p:spPr>
        <p:txBody>
          <a:bodyPr/>
          <a:lstStyle/>
          <a:p>
            <a:fld id="{9C2777B1-C939-49D0-BEF6-B1C5D2F617AF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135760" y="1530762"/>
            <a:ext cx="540129" cy="1381398"/>
          </a:xfrm>
          <a:prstGeom prst="rect">
            <a:avLst/>
          </a:prstGeom>
        </p:spPr>
        <p:txBody>
          <a:bodyPr vert="horz" lIns="107998" tIns="53999" rIns="107998" bIns="53999" rtlCol="0" anchor="ctr">
            <a:noAutofit/>
          </a:bodyPr>
          <a:lstStyle/>
          <a:p>
            <a:pPr lvl="0"/>
            <a:r>
              <a:rPr lang="en-US" sz="9449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648843" y="6863113"/>
            <a:ext cx="540129" cy="1381398"/>
          </a:xfrm>
          <a:prstGeom prst="rect">
            <a:avLst/>
          </a:prstGeom>
        </p:spPr>
        <p:txBody>
          <a:bodyPr vert="horz" lIns="107998" tIns="53999" rIns="107998" bIns="53999" rtlCol="0" anchor="ctr">
            <a:noAutofit/>
          </a:bodyPr>
          <a:lstStyle/>
          <a:p>
            <a:pPr lvl="0"/>
            <a:r>
              <a:rPr lang="en-US" sz="9449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1027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1" y="5760159"/>
            <a:ext cx="7785638" cy="6436816"/>
          </a:xfrm>
        </p:spPr>
        <p:txBody>
          <a:bodyPr anchor="b">
            <a:normAutofit/>
          </a:bodyPr>
          <a:lstStyle>
            <a:lvl1pPr algn="l">
              <a:defRPr sz="5669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4141" y="12240331"/>
            <a:ext cx="7785638" cy="172356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761DB-FBB2-4DB2-B8C5-A768547A4E9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9" y="1160029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799" y="11771394"/>
            <a:ext cx="690904" cy="862523"/>
          </a:xfrm>
        </p:spPr>
        <p:txBody>
          <a:bodyPr/>
          <a:lstStyle/>
          <a:p>
            <a:fld id="{9C2777B1-C939-49D0-BEF6-B1C5D2F617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6443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84341" y="1440039"/>
            <a:ext cx="7215889" cy="6840185"/>
          </a:xfrm>
        </p:spPr>
        <p:txBody>
          <a:bodyPr anchor="ctr">
            <a:normAutofit/>
          </a:bodyPr>
          <a:lstStyle>
            <a:lvl1pPr algn="l">
              <a:defRPr sz="5669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94141" y="10260277"/>
            <a:ext cx="7899384" cy="198005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35">
                <a:solidFill>
                  <a:schemeClr val="accent1"/>
                </a:solidFill>
              </a:defRPr>
            </a:lvl1pPr>
            <a:lvl2pPr marL="539999" indent="0">
              <a:buFontTx/>
              <a:buNone/>
              <a:defRPr/>
            </a:lvl2pPr>
            <a:lvl3pPr marL="1079998" indent="0">
              <a:buFontTx/>
              <a:buNone/>
              <a:defRPr/>
            </a:lvl3pPr>
            <a:lvl4pPr marL="1619997" indent="0">
              <a:buFontTx/>
              <a:buNone/>
              <a:defRPr/>
            </a:lvl4pPr>
            <a:lvl5pPr marL="2159996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4141" y="12240331"/>
            <a:ext cx="7899384" cy="172356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761DB-FBB2-4DB2-B8C5-A768547A4E9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69" y="1160029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799" y="11771394"/>
            <a:ext cx="690904" cy="862523"/>
          </a:xfrm>
        </p:spPr>
        <p:txBody>
          <a:bodyPr/>
          <a:lstStyle/>
          <a:p>
            <a:fld id="{9C2777B1-C939-49D0-BEF6-B1C5D2F617AF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2135760" y="1530762"/>
            <a:ext cx="540129" cy="1381398"/>
          </a:xfrm>
          <a:prstGeom prst="rect">
            <a:avLst/>
          </a:prstGeom>
        </p:spPr>
        <p:txBody>
          <a:bodyPr vert="horz" lIns="107998" tIns="53999" rIns="107998" bIns="53999" rtlCol="0" anchor="ctr">
            <a:noAutofit/>
          </a:bodyPr>
          <a:lstStyle/>
          <a:p>
            <a:pPr lvl="0"/>
            <a:r>
              <a:rPr lang="en-US" sz="9449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648843" y="6863113"/>
            <a:ext cx="540129" cy="1381398"/>
          </a:xfrm>
          <a:prstGeom prst="rect">
            <a:avLst/>
          </a:prstGeom>
        </p:spPr>
        <p:txBody>
          <a:bodyPr vert="horz" lIns="107998" tIns="53999" rIns="107998" bIns="53999" rtlCol="0" anchor="ctr">
            <a:noAutofit/>
          </a:bodyPr>
          <a:lstStyle/>
          <a:p>
            <a:pPr lvl="0"/>
            <a:r>
              <a:rPr lang="en-US" sz="9449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5378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2" y="1482104"/>
            <a:ext cx="7785637" cy="6803381"/>
          </a:xfrm>
        </p:spPr>
        <p:txBody>
          <a:bodyPr anchor="ctr">
            <a:normAutofit/>
          </a:bodyPr>
          <a:lstStyle>
            <a:lvl1pPr algn="l">
              <a:defRPr sz="5669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94141" y="10260277"/>
            <a:ext cx="7785638" cy="198005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35">
                <a:solidFill>
                  <a:schemeClr val="accent1"/>
                </a:solidFill>
              </a:defRPr>
            </a:lvl1pPr>
            <a:lvl2pPr marL="539999" indent="0">
              <a:buFontTx/>
              <a:buNone/>
              <a:defRPr/>
            </a:lvl2pPr>
            <a:lvl3pPr marL="1079998" indent="0">
              <a:buFontTx/>
              <a:buNone/>
              <a:defRPr/>
            </a:lvl3pPr>
            <a:lvl4pPr marL="1619997" indent="0">
              <a:buFontTx/>
              <a:buNone/>
              <a:defRPr/>
            </a:lvl4pPr>
            <a:lvl5pPr marL="2159996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4141" y="12240331"/>
            <a:ext cx="7785638" cy="172356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761DB-FBB2-4DB2-B8C5-A768547A4E9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160029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799" y="11771394"/>
            <a:ext cx="690904" cy="862523"/>
          </a:xfrm>
        </p:spPr>
        <p:txBody>
          <a:bodyPr/>
          <a:lstStyle/>
          <a:p>
            <a:fld id="{9C2777B1-C939-49D0-BEF6-B1C5D2F617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2426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761DB-FBB2-4DB2-B8C5-A768547A4E9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777B1-C939-49D0-BEF6-B1C5D2F617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4046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24076" y="1482103"/>
            <a:ext cx="1956018" cy="12481795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94142" y="1482103"/>
            <a:ext cx="5570368" cy="1248179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761DB-FBB2-4DB2-B8C5-A768547A4E9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777B1-C939-49D0-BEF6-B1C5D2F617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215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432" y="1474316"/>
            <a:ext cx="7782348" cy="302580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4141" y="5040136"/>
            <a:ext cx="7785638" cy="892375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761DB-FBB2-4DB2-B8C5-A768547A4E9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777B1-C939-49D0-BEF6-B1C5D2F617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68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1" y="4900673"/>
            <a:ext cx="7785638" cy="3469700"/>
          </a:xfrm>
        </p:spPr>
        <p:txBody>
          <a:bodyPr anchor="b"/>
          <a:lstStyle>
            <a:lvl1pPr algn="l">
              <a:defRPr sz="4724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4141" y="8460229"/>
            <a:ext cx="7785638" cy="2032496"/>
          </a:xfrm>
        </p:spPr>
        <p:txBody>
          <a:bodyPr anchor="t"/>
          <a:lstStyle>
            <a:lvl1pPr marL="0" indent="0" algn="l">
              <a:buNone/>
              <a:defRPr sz="236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39999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761DB-FBB2-4DB2-B8C5-A768547A4E9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9" y="748018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799" y="7663531"/>
            <a:ext cx="690904" cy="862523"/>
          </a:xfrm>
        </p:spPr>
        <p:txBody>
          <a:bodyPr/>
          <a:lstStyle/>
          <a:p>
            <a:fld id="{9C2777B1-C939-49D0-BEF6-B1C5D2F617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0574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94142" y="5047474"/>
            <a:ext cx="3776529" cy="889960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3768" y="5047474"/>
            <a:ext cx="3776011" cy="889960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761DB-FBB2-4DB2-B8C5-A768547A4E9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799" y="1860956"/>
            <a:ext cx="690904" cy="862523"/>
          </a:xfrm>
        </p:spPr>
        <p:txBody>
          <a:bodyPr/>
          <a:lstStyle/>
          <a:p>
            <a:fld id="{9C2777B1-C939-49D0-BEF6-B1C5D2F617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404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75554" y="5259888"/>
            <a:ext cx="3395118" cy="1361286"/>
          </a:xfrm>
        </p:spPr>
        <p:txBody>
          <a:bodyPr anchor="b">
            <a:noAutofit/>
          </a:bodyPr>
          <a:lstStyle>
            <a:lvl1pPr marL="0" indent="0">
              <a:buNone/>
              <a:defRPr sz="2835" b="0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94140" y="6621175"/>
            <a:ext cx="3776530" cy="733650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0351" y="5252263"/>
            <a:ext cx="3393515" cy="1361286"/>
          </a:xfrm>
        </p:spPr>
        <p:txBody>
          <a:bodyPr anchor="b">
            <a:noAutofit/>
          </a:bodyPr>
          <a:lstStyle>
            <a:lvl1pPr marL="0" indent="0">
              <a:buNone/>
              <a:defRPr sz="2835" b="0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9525" y="6613550"/>
            <a:ext cx="3774342" cy="733650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761DB-FBB2-4DB2-B8C5-A768547A4E9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799" y="1860956"/>
            <a:ext cx="690904" cy="862523"/>
          </a:xfrm>
        </p:spPr>
        <p:txBody>
          <a:bodyPr/>
          <a:lstStyle/>
          <a:p>
            <a:fld id="{9C2777B1-C939-49D0-BEF6-B1C5D2F617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6796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430" y="1474316"/>
            <a:ext cx="7782349" cy="302580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761DB-FBB2-4DB2-B8C5-A768547A4E9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777B1-C939-49D0-BEF6-B1C5D2F617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873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761DB-FBB2-4DB2-B8C5-A768547A4E9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777B1-C939-49D0-BEF6-B1C5D2F617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089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0" y="1053780"/>
            <a:ext cx="3105740" cy="2306311"/>
          </a:xfrm>
        </p:spPr>
        <p:txBody>
          <a:bodyPr anchor="b"/>
          <a:lstStyle>
            <a:lvl1pPr algn="l">
              <a:defRPr sz="2362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2429" y="1053783"/>
            <a:ext cx="4477350" cy="12791597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4140" y="3776353"/>
            <a:ext cx="3105740" cy="10069019"/>
          </a:xfrm>
        </p:spPr>
        <p:txBody>
          <a:bodyPr/>
          <a:lstStyle>
            <a:lvl1pPr marL="0" indent="0">
              <a:buNone/>
              <a:defRPr sz="1654"/>
            </a:lvl1pPr>
            <a:lvl2pPr marL="539999" indent="0">
              <a:buNone/>
              <a:defRPr sz="1417"/>
            </a:lvl2pPr>
            <a:lvl3pPr marL="1079998" indent="0">
              <a:buNone/>
              <a:defRPr sz="1181"/>
            </a:lvl3pPr>
            <a:lvl4pPr marL="1619997" indent="0">
              <a:buNone/>
              <a:defRPr sz="1063"/>
            </a:lvl4pPr>
            <a:lvl5pPr marL="2159996" indent="0">
              <a:buNone/>
              <a:defRPr sz="1063"/>
            </a:lvl5pPr>
            <a:lvl6pPr marL="2699995" indent="0">
              <a:buNone/>
              <a:defRPr sz="1063"/>
            </a:lvl6pPr>
            <a:lvl7pPr marL="3239994" indent="0">
              <a:buNone/>
              <a:defRPr sz="1063"/>
            </a:lvl7pPr>
            <a:lvl8pPr marL="3779992" indent="0">
              <a:buNone/>
              <a:defRPr sz="1063"/>
            </a:lvl8pPr>
            <a:lvl9pPr marL="4319991" indent="0">
              <a:buNone/>
              <a:defRPr sz="106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761DB-FBB2-4DB2-B8C5-A768547A4E9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777B1-C939-49D0-BEF6-B1C5D2F617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9669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1" y="11340307"/>
            <a:ext cx="7785638" cy="1338787"/>
          </a:xfrm>
        </p:spPr>
        <p:txBody>
          <a:bodyPr anchor="b">
            <a:normAutofit/>
          </a:bodyPr>
          <a:lstStyle>
            <a:lvl1pPr algn="l">
              <a:defRPr sz="2835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4141" y="1499958"/>
            <a:ext cx="7785638" cy="9106475"/>
          </a:xfrm>
        </p:spPr>
        <p:txBody>
          <a:bodyPr anchor="t">
            <a:normAutofit/>
          </a:bodyPr>
          <a:lstStyle>
            <a:lvl1pPr marL="0" indent="0" algn="ctr">
              <a:buNone/>
              <a:defRPr sz="1890"/>
            </a:lvl1pPr>
            <a:lvl2pPr marL="539999" indent="0">
              <a:buNone/>
              <a:defRPr sz="1890"/>
            </a:lvl2pPr>
            <a:lvl3pPr marL="1079998" indent="0">
              <a:buNone/>
              <a:defRPr sz="1890"/>
            </a:lvl3pPr>
            <a:lvl4pPr marL="1619997" indent="0">
              <a:buNone/>
              <a:defRPr sz="1890"/>
            </a:lvl4pPr>
            <a:lvl5pPr marL="2159996" indent="0">
              <a:buNone/>
              <a:defRPr sz="1890"/>
            </a:lvl5pPr>
            <a:lvl6pPr marL="2699995" indent="0">
              <a:buNone/>
              <a:defRPr sz="1890"/>
            </a:lvl6pPr>
            <a:lvl7pPr marL="3239994" indent="0">
              <a:buNone/>
              <a:defRPr sz="1890"/>
            </a:lvl7pPr>
            <a:lvl8pPr marL="3779992" indent="0">
              <a:buNone/>
              <a:defRPr sz="1890"/>
            </a:lvl8pPr>
            <a:lvl9pPr marL="4319991" indent="0">
              <a:buNone/>
              <a:defRPr sz="189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4141" y="12679094"/>
            <a:ext cx="7785638" cy="1166280"/>
          </a:xfrm>
        </p:spPr>
        <p:txBody>
          <a:bodyPr>
            <a:normAutofit/>
          </a:bodyPr>
          <a:lstStyle>
            <a:lvl1pPr marL="0" indent="0">
              <a:buNone/>
              <a:defRPr sz="1417"/>
            </a:lvl1pPr>
            <a:lvl2pPr marL="539999" indent="0">
              <a:buNone/>
              <a:defRPr sz="1417"/>
            </a:lvl2pPr>
            <a:lvl3pPr marL="1079998" indent="0">
              <a:buNone/>
              <a:defRPr sz="1181"/>
            </a:lvl3pPr>
            <a:lvl4pPr marL="1619997" indent="0">
              <a:buNone/>
              <a:defRPr sz="1063"/>
            </a:lvl4pPr>
            <a:lvl5pPr marL="2159996" indent="0">
              <a:buNone/>
              <a:defRPr sz="1063"/>
            </a:lvl5pPr>
            <a:lvl6pPr marL="2699995" indent="0">
              <a:buNone/>
              <a:defRPr sz="1063"/>
            </a:lvl6pPr>
            <a:lvl7pPr marL="3239994" indent="0">
              <a:buNone/>
              <a:defRPr sz="1063"/>
            </a:lvl7pPr>
            <a:lvl8pPr marL="3779992" indent="0">
              <a:buNone/>
              <a:defRPr sz="1063"/>
            </a:lvl8pPr>
            <a:lvl9pPr marL="4319991" indent="0">
              <a:buNone/>
              <a:defRPr sz="106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761DB-FBB2-4DB2-B8C5-A768547A4E9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160029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799" y="11771394"/>
            <a:ext cx="690904" cy="862523"/>
          </a:xfrm>
        </p:spPr>
        <p:txBody>
          <a:bodyPr/>
          <a:lstStyle/>
          <a:p>
            <a:fld id="{9C2777B1-C939-49D0-BEF6-B1C5D2F617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41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540015"/>
            <a:ext cx="2339949" cy="15682222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4119" y="673"/>
            <a:ext cx="2305782" cy="16188551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15995" cy="162004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97430" y="1474316"/>
            <a:ext cx="7782349" cy="30258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4141" y="5040136"/>
            <a:ext cx="7785638" cy="9180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79799" y="14492729"/>
            <a:ext cx="905153" cy="874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761DB-FBB2-4DB2-B8C5-A768547A4E93}" type="datetimeFigureOut">
              <a:rPr lang="es-MX" smtClean="0"/>
              <a:t>23/04/2021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94141" y="14494430"/>
            <a:ext cx="6751609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03799" y="1860956"/>
            <a:ext cx="690904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rgbClr val="FEFFFF"/>
                </a:solidFill>
              </a:defRPr>
            </a:lvl1pPr>
          </a:lstStyle>
          <a:p>
            <a:fld id="{9C2777B1-C939-49D0-BEF6-B1C5D2F617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5737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539999" rtl="0" eaLnBrk="1" latinLnBrk="0" hangingPunct="1">
        <a:spcBef>
          <a:spcPct val="0"/>
        </a:spcBef>
        <a:buNone/>
        <a:defRPr sz="4252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04999" indent="-404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212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77498" indent="-3374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8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349997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889996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429995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969994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509993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049992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589991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78688" y="11375706"/>
            <a:ext cx="7300428" cy="4369715"/>
          </a:xfrm>
        </p:spPr>
        <p:txBody>
          <a:bodyPr>
            <a:noAutofit/>
          </a:bodyPr>
          <a:lstStyle/>
          <a:p>
            <a:pPr algn="ctr"/>
            <a:r>
              <a:rPr lang="es-MX" sz="7200" dirty="0" smtClean="0">
                <a:latin typeface="Ink Free" panose="03080402000500000000" pitchFamily="66" charset="0"/>
              </a:rPr>
              <a:t>Diario de campo de la alumna practicante</a:t>
            </a:r>
            <a:br>
              <a:rPr lang="es-MX" sz="7200" dirty="0" smtClean="0">
                <a:latin typeface="Ink Free" panose="03080402000500000000" pitchFamily="66" charset="0"/>
              </a:rPr>
            </a:br>
            <a:r>
              <a:rPr lang="es-MX" sz="7200" dirty="0" smtClean="0">
                <a:latin typeface="Ink Free" panose="03080402000500000000" pitchFamily="66" charset="0"/>
              </a:rPr>
              <a:t/>
            </a:r>
            <a:br>
              <a:rPr lang="es-MX" sz="7200" dirty="0" smtClean="0">
                <a:latin typeface="Ink Free" panose="03080402000500000000" pitchFamily="66" charset="0"/>
              </a:rPr>
            </a:br>
            <a:r>
              <a:rPr lang="es-MX" sz="7200" dirty="0">
                <a:latin typeface="Ink Free" panose="03080402000500000000" pitchFamily="66" charset="0"/>
              </a:rPr>
              <a:t/>
            </a:r>
            <a:br>
              <a:rPr lang="es-MX" sz="7200" dirty="0">
                <a:latin typeface="Ink Free" panose="03080402000500000000" pitchFamily="66" charset="0"/>
              </a:rPr>
            </a:br>
            <a:r>
              <a:rPr lang="es-MX" sz="7200" dirty="0">
                <a:latin typeface="Ink Free" panose="03080402000500000000" pitchFamily="66" charset="0"/>
              </a:rPr>
              <a:t/>
            </a:r>
            <a:br>
              <a:rPr lang="es-MX" sz="7200" dirty="0">
                <a:latin typeface="Ink Free" panose="03080402000500000000" pitchFamily="66" charset="0"/>
              </a:rPr>
            </a:br>
            <a:r>
              <a:rPr lang="es-MX" sz="4800" dirty="0">
                <a:latin typeface="Ink Free" panose="03080402000500000000" pitchFamily="66" charset="0"/>
              </a:rPr>
              <a:t>Jardín de niños “Eutimio Alberto Cuellar Goribar” </a:t>
            </a:r>
            <a:br>
              <a:rPr lang="es-MX" sz="4800" dirty="0">
                <a:latin typeface="Ink Free" panose="03080402000500000000" pitchFamily="66" charset="0"/>
              </a:rPr>
            </a:br>
            <a:r>
              <a:rPr lang="es-MX" sz="4800" u="sng" dirty="0">
                <a:latin typeface="Ink Free" panose="03080402000500000000" pitchFamily="66" charset="0"/>
              </a:rPr>
              <a:t>2°A</a:t>
            </a:r>
            <a:r>
              <a:rPr lang="es-MX" sz="4800" dirty="0">
                <a:latin typeface="Ink Free" panose="03080402000500000000" pitchFamily="66" charset="0"/>
              </a:rPr>
              <a:t> </a:t>
            </a:r>
            <a:br>
              <a:rPr lang="es-MX" sz="4800" dirty="0">
                <a:latin typeface="Ink Free" panose="03080402000500000000" pitchFamily="66" charset="0"/>
              </a:rPr>
            </a:br>
            <a:r>
              <a:rPr lang="es-MX" sz="4800" dirty="0">
                <a:latin typeface="Ink Free" panose="03080402000500000000" pitchFamily="66" charset="0"/>
              </a:rPr>
              <a:t>Nombre de la alumna </a:t>
            </a:r>
            <a:r>
              <a:rPr lang="es-MX" sz="4800" dirty="0" smtClean="0">
                <a:latin typeface="Ink Free" panose="03080402000500000000" pitchFamily="66" charset="0"/>
              </a:rPr>
              <a:t>practicante:</a:t>
            </a:r>
            <a:r>
              <a:rPr lang="es-MX" sz="4800" dirty="0">
                <a:latin typeface="Ink Free" panose="03080402000500000000" pitchFamily="66" charset="0"/>
              </a:rPr>
              <a:t/>
            </a:r>
            <a:br>
              <a:rPr lang="es-MX" sz="4800" dirty="0">
                <a:latin typeface="Ink Free" panose="03080402000500000000" pitchFamily="66" charset="0"/>
              </a:rPr>
            </a:br>
            <a:r>
              <a:rPr lang="es-MX" sz="4800" dirty="0">
                <a:latin typeface="Ink Free" panose="03080402000500000000" pitchFamily="66" charset="0"/>
              </a:rPr>
              <a:t>Diana Sofia Gutierrez Zapata  </a:t>
            </a:r>
            <a:endParaRPr lang="es-MX" sz="13800" dirty="0">
              <a:latin typeface="Ink Free" panose="03080402000500000000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848" t="21557" r="20659" b="17183"/>
          <a:stretch/>
        </p:blipFill>
        <p:spPr>
          <a:xfrm>
            <a:off x="2018862" y="536027"/>
            <a:ext cx="6526048" cy="3114003"/>
          </a:xfrm>
          <a:prstGeom prst="rect">
            <a:avLst/>
          </a:prstGeom>
        </p:spPr>
      </p:pic>
      <p:pic>
        <p:nvPicPr>
          <p:cNvPr id="5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639" y="8360163"/>
            <a:ext cx="3746446" cy="6617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69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054789" y="2057400"/>
            <a:ext cx="8519115" cy="1361058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588277" y="839727"/>
            <a:ext cx="3523400" cy="5493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3119" indent="-303119">
              <a:buFont typeface="Wingdings" panose="05000000000000000000" pitchFamily="2" charset="2"/>
              <a:buChar char="Ø"/>
            </a:pPr>
            <a:r>
              <a:rPr lang="es-MX" sz="297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97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927280" y="1794999"/>
            <a:ext cx="3485948" cy="149938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916" dirty="0">
                <a:latin typeface="Ink Free" panose="03080402000500000000" pitchFamily="66" charset="0"/>
              </a:rPr>
              <a:t>Jardín de niños “Eutimio Alberto Cuellar Goribar” </a:t>
            </a:r>
          </a:p>
          <a:p>
            <a:pPr algn="ctr"/>
            <a:r>
              <a:rPr lang="es-MX" sz="1916" u="sng" dirty="0">
                <a:latin typeface="Ink Free" panose="03080402000500000000" pitchFamily="66" charset="0"/>
              </a:rPr>
              <a:t>2°A</a:t>
            </a:r>
            <a:r>
              <a:rPr lang="es-MX" sz="1698" dirty="0">
                <a:latin typeface="Ink Free" panose="03080402000500000000" pitchFamily="66" charset="0"/>
              </a:rPr>
              <a:t> </a:t>
            </a:r>
          </a:p>
          <a:p>
            <a:pPr algn="ctr"/>
            <a:r>
              <a:rPr lang="es-MX" sz="1698" dirty="0">
                <a:latin typeface="Ink Free" panose="03080402000500000000" pitchFamily="66" charset="0"/>
              </a:rPr>
              <a:t>Nombre de la educadora practicante</a:t>
            </a:r>
          </a:p>
          <a:p>
            <a:pPr algn="ctr"/>
            <a:r>
              <a:rPr lang="es-MX" sz="1698" dirty="0">
                <a:latin typeface="Ink Free" panose="03080402000500000000" pitchFamily="66" charset="0"/>
              </a:rPr>
              <a:t>Diana Sofia Gutierrez Zapata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419368" y="11922665"/>
            <a:ext cx="74482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atin typeface="Ink Free" panose="03080402000500000000" pitchFamily="66" charset="0"/>
              </a:rPr>
              <a:t>Los alumnos mandan las evidencias por semana en la recopilación del álbum </a:t>
            </a:r>
          </a:p>
          <a:p>
            <a:pPr algn="ctr"/>
            <a:r>
              <a:rPr lang="es-MX" sz="2800" dirty="0">
                <a:latin typeface="Ink Free" panose="03080402000500000000" pitchFamily="66" charset="0"/>
              </a:rPr>
              <a:t>Los alumnos se dividen en dos grupos para tomar las salas de Facebook y se conectan en días rotativos, se conectaran el </a:t>
            </a:r>
            <a:r>
              <a:rPr lang="es-MX" sz="2800" dirty="0" smtClean="0">
                <a:latin typeface="Ink Free" panose="03080402000500000000" pitchFamily="66" charset="0"/>
              </a:rPr>
              <a:t>jueves.</a:t>
            </a:r>
            <a:endParaRPr lang="es-MX" sz="2800" dirty="0">
              <a:latin typeface="Ink Free" panose="03080402000500000000" pitchFamily="66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9583" y="10067880"/>
            <a:ext cx="1141343" cy="278719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6819785" y="3003686"/>
            <a:ext cx="3004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latin typeface="Ink Free" panose="03080402000500000000" pitchFamily="66" charset="0"/>
              </a:rPr>
              <a:t>23 de </a:t>
            </a:r>
            <a:r>
              <a:rPr lang="es-MX" sz="2400" b="1" dirty="0" smtClean="0">
                <a:latin typeface="Ink Free" panose="03080402000500000000" pitchFamily="66" charset="0"/>
              </a:rPr>
              <a:t>abril de </a:t>
            </a:r>
            <a:r>
              <a:rPr lang="es-MX" sz="2400" b="1" dirty="0">
                <a:latin typeface="Ink Free" panose="03080402000500000000" pitchFamily="66" charset="0"/>
              </a:rPr>
              <a:t>2021</a:t>
            </a:r>
          </a:p>
        </p:txBody>
      </p:sp>
      <p:sp>
        <p:nvSpPr>
          <p:cNvPr id="14" name="Elipse 13"/>
          <p:cNvSpPr/>
          <p:nvPr/>
        </p:nvSpPr>
        <p:spPr>
          <a:xfrm>
            <a:off x="6435738" y="6656506"/>
            <a:ext cx="624225" cy="6402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78"/>
          </a:p>
        </p:txBody>
      </p:sp>
      <p:sp>
        <p:nvSpPr>
          <p:cNvPr id="15" name="Elipse 14"/>
          <p:cNvSpPr/>
          <p:nvPr/>
        </p:nvSpPr>
        <p:spPr>
          <a:xfrm>
            <a:off x="6283329" y="6104292"/>
            <a:ext cx="651520" cy="716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78"/>
          </a:p>
        </p:txBody>
      </p:sp>
      <p:sp>
        <p:nvSpPr>
          <p:cNvPr id="11" name="Elipse 10"/>
          <p:cNvSpPr/>
          <p:nvPr/>
        </p:nvSpPr>
        <p:spPr>
          <a:xfrm>
            <a:off x="8404995" y="4468712"/>
            <a:ext cx="473209" cy="394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78"/>
          </a:p>
        </p:txBody>
      </p:sp>
    </p:spTree>
    <p:extLst>
      <p:ext uri="{BB962C8B-B14F-4D97-AF65-F5344CB8AC3E}">
        <p14:creationId xmlns:p14="http://schemas.microsoft.com/office/powerpoint/2010/main" val="245371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60561" y="2159504"/>
            <a:ext cx="810677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>
                <a:latin typeface="Ink Free" panose="03080402000500000000" pitchFamily="66" charset="0"/>
              </a:rPr>
              <a:t>De la intervención de la clase virtual reflexiona acerca de:</a:t>
            </a:r>
          </a:p>
          <a:p>
            <a:r>
              <a:rPr lang="es-MX" sz="2800" b="1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ES" sz="2800" dirty="0">
                <a:latin typeface="Ink Free" panose="03080402000500000000" pitchFamily="66" charset="0"/>
              </a:rPr>
              <a:t>El día de hoy se realizo </a:t>
            </a:r>
            <a:r>
              <a:rPr lang="es-ES" sz="2800" dirty="0" smtClean="0">
                <a:latin typeface="Ink Free" panose="03080402000500000000" pitchFamily="66" charset="0"/>
              </a:rPr>
              <a:t>un video en el cual se explico lo que es el camuflaje así como se observaron algunos animales que lo contienen y donde vive, de tarea se pidió que investigaran un animal en particular para identificar el camuflaje. </a:t>
            </a:r>
          </a:p>
          <a:p>
            <a:r>
              <a:rPr lang="es-ES" sz="2800" dirty="0" smtClean="0">
                <a:latin typeface="Ink Free" panose="03080402000500000000" pitchFamily="66" charset="0"/>
              </a:rPr>
              <a:t>Como segunda actividad se escucho un cuento de Paty y su mascota que se identifican estados de animo, así como identificarlos en ingles. </a:t>
            </a:r>
            <a:endParaRPr lang="es-MX" sz="2800" dirty="0">
              <a:latin typeface="Comic Sans MS" panose="030F0702030302020204" pitchFamily="66" charset="0"/>
            </a:endParaRPr>
          </a:p>
          <a:p>
            <a:endParaRPr lang="es-MX" sz="3600" b="1" dirty="0">
              <a:latin typeface="Ink Free" panose="03080402000500000000" pitchFamily="66" charset="0"/>
            </a:endParaRPr>
          </a:p>
          <a:p>
            <a:r>
              <a:rPr lang="es-MX" sz="3600" b="1" dirty="0" smtClean="0">
                <a:latin typeface="Ink Free" panose="03080402000500000000" pitchFamily="66" charset="0"/>
              </a:rPr>
              <a:t>¿</a:t>
            </a:r>
            <a:r>
              <a:rPr lang="es-MX" sz="2800" b="1" dirty="0" smtClean="0">
                <a:latin typeface="Ink Free" panose="03080402000500000000" pitchFamily="66" charset="0"/>
              </a:rPr>
              <a:t>Que </a:t>
            </a:r>
            <a:r>
              <a:rPr lang="es-MX" sz="2800" b="1" dirty="0">
                <a:latin typeface="Ink Free" panose="03080402000500000000" pitchFamily="66" charset="0"/>
              </a:rPr>
              <a:t>mejoras puedo realizar?</a:t>
            </a:r>
          </a:p>
          <a:p>
            <a:r>
              <a:rPr lang="es-ES" sz="2800" smtClean="0">
                <a:latin typeface="Ink Free" panose="03080402000500000000" pitchFamily="66" charset="0"/>
              </a:rPr>
              <a:t>Utilizar d</a:t>
            </a:r>
            <a:r>
              <a:rPr lang="es-ES" sz="2800" smtClean="0">
                <a:latin typeface="Ink Free" panose="03080402000500000000" pitchFamily="66" charset="0"/>
              </a:rPr>
              <a:t>iferentes </a:t>
            </a:r>
            <a:r>
              <a:rPr lang="es-ES" sz="2800" dirty="0" smtClean="0">
                <a:latin typeface="Ink Free" panose="03080402000500000000" pitchFamily="66" charset="0"/>
              </a:rPr>
              <a:t>materiales</a:t>
            </a:r>
            <a:r>
              <a:rPr lang="es-MX" sz="2800" dirty="0">
                <a:latin typeface="Ink Free" panose="03080402000500000000" pitchFamily="66" charset="0"/>
              </a:rPr>
              <a:t>.</a:t>
            </a:r>
            <a:endParaRPr lang="es-ES" sz="2800" dirty="0" smtClean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33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</TotalTime>
  <Words>197</Words>
  <Application>Microsoft Office PowerPoint</Application>
  <PresentationFormat>Personalizado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Century Gothic</vt:lpstr>
      <vt:lpstr>Comic Sans MS</vt:lpstr>
      <vt:lpstr>Ink Free</vt:lpstr>
      <vt:lpstr>Wingdings</vt:lpstr>
      <vt:lpstr>Wingdings 3</vt:lpstr>
      <vt:lpstr>Espiral</vt:lpstr>
      <vt:lpstr>Diario de campo de la alumna practicante    Jardín de niños “Eutimio Alberto Cuellar Goribar”  2°A  Nombre de la alumna practicante: Diana Sofia Gutierrez Zapata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Diario de campo de la alumna practicante    Jardín de niños “Eutimio Alberto Cuellar Goribar”  2°A  Nombre de la alumna practicante: Diana Sofia Gutierrez Zapata</dc:title>
  <dc:creator>sofi gutierrez</dc:creator>
  <cp:lastModifiedBy>sofi gutierrez</cp:lastModifiedBy>
  <cp:revision>2</cp:revision>
  <dcterms:created xsi:type="dcterms:W3CDTF">2021-04-24T01:53:23Z</dcterms:created>
  <dcterms:modified xsi:type="dcterms:W3CDTF">2021-04-24T02:13:39Z</dcterms:modified>
</cp:coreProperties>
</file>