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61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511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781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015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835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845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682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580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93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078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246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170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51A0D77-E9C9-4634-96EE-78D07D434298}"/>
              </a:ext>
            </a:extLst>
          </p:cNvPr>
          <p:cNvSpPr/>
          <p:nvPr/>
        </p:nvSpPr>
        <p:spPr>
          <a:xfrm>
            <a:off x="887897" y="0"/>
            <a:ext cx="7368206" cy="42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ES_tradn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http://187.160.244.18/sistema/Data/tareas/enep-00041/_Logos/escudo.jpg">
            <a:extLst>
              <a:ext uri="{FF2B5EF4-FFF2-40B4-BE49-F238E27FC236}">
                <a16:creationId xmlns:a16="http://schemas.microsoft.com/office/drawing/2014/main" id="{CD9325E7-B233-414D-B6AF-D8716E89A7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03" y="423514"/>
            <a:ext cx="2181794" cy="13522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F95898B-BB57-4DC6-B5F3-832299F6C47C}"/>
              </a:ext>
            </a:extLst>
          </p:cNvPr>
          <p:cNvSpPr/>
          <p:nvPr/>
        </p:nvSpPr>
        <p:spPr>
          <a:xfrm>
            <a:off x="1719884" y="1775792"/>
            <a:ext cx="5704232" cy="1272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ES_tradnl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 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s-ES_tradnl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Materia: </a:t>
            </a: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Creación literaria  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ES_tradnl" sz="1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Profra</a:t>
            </a:r>
            <a:r>
              <a:rPr lang="es-ES_tradnl" sz="14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.: </a:t>
            </a: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Silvia Banda Servín 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ES_tradnl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aprendizaje 1: </a:t>
            </a: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Discursos literarios en la niñez. 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824EEF9-8128-4765-9C13-F19F37EB504C}"/>
              </a:ext>
            </a:extLst>
          </p:cNvPr>
          <p:cNvSpPr/>
          <p:nvPr/>
        </p:nvSpPr>
        <p:spPr>
          <a:xfrm>
            <a:off x="0" y="3264573"/>
            <a:ext cx="9144000" cy="301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_tradn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Competencias de la unidad de aprendizaje: </a:t>
            </a:r>
            <a:endParaRPr lang="es-MX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algn="ctr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Detecta los procesos de aprendizaje de sus alumnos para favorecer su desarrollo cognitivo y socioemocional.</a:t>
            </a:r>
            <a:endParaRPr lang="es-MX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algn="ctr">
              <a:lnSpc>
                <a:spcPct val="11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 recursos de la investigación educativa para enriquecer su práctica profesional expresando su interés por el conocimiento, la ciencia y la mejora de la educación.</a:t>
            </a:r>
            <a:endParaRPr lang="es-MX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81"/>
              </a:spcBef>
              <a:spcAft>
                <a:spcPts val="281"/>
              </a:spcAft>
            </a:pPr>
            <a:r>
              <a:rPr lang="es-MX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RECREACIÓN DE UN CUENTO</a:t>
            </a: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s-ES" sz="14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MX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s-ES_tradn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Alumna: </a:t>
            </a:r>
            <a:b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Yazmin </a:t>
            </a:r>
            <a:r>
              <a:rPr lang="es-ES_tradnl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Tellez</a:t>
            </a: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Fuentes, #20</a:t>
            </a:r>
            <a:endParaRPr lang="es-MX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ES_tradn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Sexto semestre Sección A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Saltillo, Coahuila</a:t>
            </a:r>
          </a:p>
          <a:p>
            <a:pPr algn="r">
              <a:lnSpc>
                <a:spcPct val="115000"/>
              </a:lnSpc>
              <a:spcAft>
                <a:spcPts val="750"/>
              </a:spcAft>
            </a:pP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de abril de 2020</a:t>
            </a:r>
            <a:endParaRPr lang="es-MX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3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DE81BEB-E020-41FF-A633-B9232BBAF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66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6EEB2A-F325-4E93-8113-AA67AE6FA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7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8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0B0226-ED6E-47A9-B95E-158C8E484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42"/>
            <a:ext cx="9155151" cy="684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58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0F0A3E0-37BD-4393-95BF-FD5276033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5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25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94D7D51-0632-4C24-BBE4-4FB74D63C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83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704307A-F4B3-43D7-BF57-0D6848FDF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00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1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C96607-77EF-4CB0-A8C9-7728071D6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5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65E3C0D-3977-4B8E-9DE9-992630630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37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2E7F871-92F0-48F5-BA99-1C8D80076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98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B808C01-7C7F-4ED7-9BB1-C2A8E3C7E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5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BBA1B9B-B179-4B30-8EBC-F5FF7322C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3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96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5400D76-260E-432F-BB65-6E9AD6643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8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19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0737763-6E18-49F3-9D17-26F1E308D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77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47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BDD1204-9331-4903-98E8-5ACDA4CB5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5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5B467C4-6DC6-425E-A3FC-0399B7A8C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75" y="0"/>
            <a:ext cx="9306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6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941C06D-8F14-426E-9E10-20A74CE39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82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21ACF5-867B-4B5F-822F-C072155D2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0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6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C178B3-2AC0-4F7C-97B5-1FE251F82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11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7B2B1B7-4417-4C83-B04E-FF05A92FF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6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69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CB89C94-3331-4C3A-9216-EAC065EC3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35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DDDBC5A-AD25-4651-B60A-5C7150A7A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9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70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9F53FD7-B098-4EE5-BDC1-C61F7FEE5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4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92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0F7F8F-2268-4718-B829-29973EE32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5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12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C366D1-25B4-4E98-B96E-09BF7BDC4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2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25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D33D50-C9E4-44D8-B300-3B010C973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9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03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31E566C-9F25-471D-B39A-371206FC5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4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59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1D8E96-2FCB-49EA-8B9C-60A0F7B7A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3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06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8806FEA-B846-49AB-88C8-FD622B15D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2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F4DD043-1629-49B8-AD9A-A770C07F5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22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41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153A08A-E365-4206-83E9-1330C8960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1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6342047-28DD-4E7A-99D1-B6E5B10B6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0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40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86</Words>
  <Application>Microsoft Office PowerPoint</Application>
  <PresentationFormat>Presentación en pantalla (4:3)</PresentationFormat>
  <Paragraphs>13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Yazmin Fuentes</dc:creator>
  <cp:lastModifiedBy>Yazmin Fuentes</cp:lastModifiedBy>
  <cp:revision>10</cp:revision>
  <dcterms:created xsi:type="dcterms:W3CDTF">2021-04-20T03:44:05Z</dcterms:created>
  <dcterms:modified xsi:type="dcterms:W3CDTF">2021-04-20T23:45:59Z</dcterms:modified>
</cp:coreProperties>
</file>