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57" r:id="rId1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1"/>
  </p:normalViewPr>
  <p:slideViewPr>
    <p:cSldViewPr snapToGrid="0" snapToObjects="1">
      <p:cViewPr>
        <p:scale>
          <a:sx n="113" d="100"/>
          <a:sy n="113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BF2AF-4995-A44A-92B1-BAFA6E6B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D1CDE-24EF-7845-83EC-F91ABA54D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225CE-E2CC-BE44-8088-0DC3994B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34C5D-F837-1349-A843-A6C4BA76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9888E-1C2C-9448-A190-732C3202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669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A18B1-8672-C548-A4E2-92805C7C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E42266-813F-0249-8990-4B9EF90EA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D3B85-CDF5-DE43-9015-68C57BBF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AC6F9-613D-AC4F-93E2-8AAEF918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38E7D-004A-A549-871F-4A5BDD69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0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A01985-0AC6-284C-873D-1C0961740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589280-FCF9-7644-A582-C501541C3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634E2-F54F-3749-842E-46BB38E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E2412-6550-D24E-AABC-F33F213A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8B061-38E5-504C-836A-DF0B5C07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546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9791B-DF9A-AC4D-B507-9479DE08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4ED6E2-36E7-8643-BD31-85700E0B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824DA3-1EDB-1743-AE24-E2B5E53D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7EDE2-DC8C-7A45-8885-484FDCA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AFF91-71F1-174A-BF35-C783F2BF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50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59C46-AEE6-0D49-80E5-84BA08BF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70BFA-E429-D649-991D-3119CA26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F45FC-D280-7B4E-9D6D-C1C8B947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CB166-F17D-2843-94DC-931CCC1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C62CB-36FF-8D41-BF57-974FA47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10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B7B6-B2FA-BF4A-98B7-20B92E1D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CF582-B302-264C-9D8C-48052FBD0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90FBED-41E7-D04B-827D-E33F56EE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638BB-BB43-2148-9E3F-2303557B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62ADDB-23A0-D845-8B97-E49F0225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D5CE0-8203-8A48-846A-CA156F64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80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26C4D-9250-1145-A4EA-CA2B54E1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34510C-A408-9E4D-B8E3-000AEAD8F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B07590-617D-FE43-909D-25B49C29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83A195-FB6A-9F43-B001-549A8756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7F9ADE-8D0C-7F4E-A4C2-66E6785E5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96811D-ADF9-C74D-8F93-E7B0E4A7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AECA24-5D51-E847-98FB-541C0377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22692A-B8AC-B14B-B331-250AB2A0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32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AEFBF-EE05-0A45-93BF-193F4101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5A9AC0-638B-ED41-ABAC-5917C824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F1B3CB-AE93-B542-A7C2-2D851BA6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9F31EC-770F-864B-AA86-30978D9A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59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5E4CF2-6977-B04B-B6E8-EE238210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BC645A-1FD3-4445-8B07-97C7DA65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BF319-4EE0-E642-ABB7-A8EF6B6F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7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9D094-B743-3D42-A8E8-A96A1171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14C00-9892-3D4D-AD6B-829EE48C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4DB028-8230-3548-8ACA-8AFA63F28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310B7-E407-8246-8BE1-501A074A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4F828-F94D-CC47-ADB3-75FF687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B7A11-1828-4F44-B9E2-670E1D9F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814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98E55-D37E-5441-97E4-7EA15576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F234F8-DC95-1241-B352-764B82E89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2BBB5E-D47F-9B41-ABD2-530C3031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2A1E00-558E-CE47-AF36-684A5D26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4EA123-0515-2041-A3B8-2DF402AC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7DF177-0BF9-8B4E-96BF-F351FA5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17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204C89-CBD6-634B-88A5-AB52EBAB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818433-7320-A146-B669-0D2A17441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D85C9-C69D-364B-9586-6C89CDD7E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9D01D-D85F-6F4E-999C-98B0CEF8D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5EED4C-584D-9F45-8C9F-3D048EF67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5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10.tiff"/><Relationship Id="rId5" Type="http://schemas.openxmlformats.org/officeDocument/2006/relationships/image" Target="../media/image3.png"/><Relationship Id="rId10" Type="http://schemas.microsoft.com/office/2007/relationships/hdphoto" Target="../media/hdphoto20.wdp"/><Relationship Id="rId4" Type="http://schemas.openxmlformats.org/officeDocument/2006/relationships/image" Target="../media/image12.tif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microsoft.com/office/2007/relationships/hdphoto" Target="../media/hdphoto11.wdp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4.png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A474A0B-E315-7344-B285-FF6B4227B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7"/>
          <a:stretch/>
        </p:blipFill>
        <p:spPr>
          <a:xfrm>
            <a:off x="2946399" y="0"/>
            <a:ext cx="6303909" cy="6702717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736104-6840-3743-97FD-869A7879B75E}"/>
              </a:ext>
            </a:extLst>
          </p:cNvPr>
          <p:cNvSpPr txBox="1"/>
          <p:nvPr/>
        </p:nvSpPr>
        <p:spPr>
          <a:xfrm>
            <a:off x="5904088" y="4289778"/>
            <a:ext cx="13659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Cuento </a:t>
            </a:r>
          </a:p>
        </p:txBody>
      </p:sp>
    </p:spTree>
    <p:extLst>
      <p:ext uri="{BB962C8B-B14F-4D97-AF65-F5344CB8AC3E}">
        <p14:creationId xmlns:p14="http://schemas.microsoft.com/office/powerpoint/2010/main" val="7735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05C34-28A7-0E48-833B-66BCC6B6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61B0F4-6BAD-F742-B1C5-F1D9F5983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079" b="99414" l="60224" r="95208">
                        <a14:foregroundMark x1="73003" y1="85652" x2="78594" y2="91508"/>
                        <a14:foregroundMark x1="88179" y1="72328" x2="91534" y2="74378"/>
                        <a14:foregroundMark x1="61022" y1="73060" x2="63259" y2="72328"/>
                        <a14:foregroundMark x1="71885" y1="85652" x2="79233" y2="86969"/>
                      </a14:backgroundRemoval>
                    </a14:imgEffect>
                  </a14:imgLayer>
                </a14:imgProps>
              </a:ext>
            </a:extLst>
          </a:blip>
          <a:srcRect l="60439" t="61066" r="-1261"/>
          <a:stretch/>
        </p:blipFill>
        <p:spPr>
          <a:xfrm>
            <a:off x="2141034" y="3021979"/>
            <a:ext cx="1628078" cy="16941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20F784-A5B6-8F46-9B46-35DF88E5C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768" y="156117"/>
            <a:ext cx="6019800" cy="5016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E1F1BD-B523-0743-AA42-508CE043EF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22970" b="47991"/>
          <a:stretch/>
        </p:blipFill>
        <p:spPr>
          <a:xfrm>
            <a:off x="474391" y="695169"/>
            <a:ext cx="4637049" cy="26090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9FDB1B-5581-7A4A-989F-9A34DD116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32398" t="8654" r="43973" b="47991"/>
          <a:stretch/>
        </p:blipFill>
        <p:spPr>
          <a:xfrm>
            <a:off x="1930399" y="4683099"/>
            <a:ext cx="1422400" cy="2174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6B399E-D0C2-B643-B0C3-4B80ADBF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32398" t="8654" r="43973" b="47991"/>
          <a:stretch/>
        </p:blipFill>
        <p:spPr>
          <a:xfrm>
            <a:off x="3689040" y="4412166"/>
            <a:ext cx="1422400" cy="21749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8EFC0E-EE03-DB47-B247-529051EE51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63" b="21463" l="54783" r="96348">
                        <a14:foregroundMark x1="73391" y1="15366" x2="80870" y2="18780"/>
                        <a14:foregroundMark x1="80000" y1="15366" x2="81913" y2="10244"/>
                        <a14:foregroundMark x1="58435" y1="14390" x2="57391" y2="7561"/>
                        <a14:foregroundMark x1="88348" y1="19512" x2="91652" y2="15610"/>
                        <a14:foregroundMark x1="87478" y1="16829" x2="90435" y2="16098"/>
                      </a14:backgroundRemoval>
                    </a14:imgEffect>
                  </a14:imgLayer>
                </a14:imgProps>
              </a:ext>
            </a:extLst>
          </a:blip>
          <a:srcRect l="54899" t="-1" r="4241" b="78753"/>
          <a:stretch/>
        </p:blipFill>
        <p:spPr>
          <a:xfrm>
            <a:off x="599979" y="3969834"/>
            <a:ext cx="2983743" cy="11726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532BD1-C4C8-8A41-A365-E485D173E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482" y="3021979"/>
            <a:ext cx="6152444" cy="36145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BA33D7-3B4F-104D-85F4-B31398C09B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191" t="4626" r="68132" b="43365"/>
          <a:stretch/>
        </p:blipFill>
        <p:spPr>
          <a:xfrm>
            <a:off x="2258674" y="80137"/>
            <a:ext cx="1906926" cy="26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F905D-C223-3E45-9C40-86919BE2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27"/>
            <a:ext cx="8355980" cy="62669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F9F466-96B1-8644-92C2-59E825144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22970" b="47991"/>
          <a:stretch/>
        </p:blipFill>
        <p:spPr>
          <a:xfrm>
            <a:off x="287351" y="2079077"/>
            <a:ext cx="6373493" cy="3586023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BC12DC8D-4EF1-264C-A170-C42CF6585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9" b="99414" l="60224" r="95208">
                        <a14:foregroundMark x1="73003" y1="85652" x2="78594" y2="91508"/>
                        <a14:foregroundMark x1="88179" y1="72328" x2="91534" y2="74378"/>
                        <a14:foregroundMark x1="61022" y1="73060" x2="63259" y2="72328"/>
                        <a14:foregroundMark x1="71885" y1="85652" x2="79233" y2="86969"/>
                      </a14:backgroundRemoval>
                    </a14:imgEffect>
                  </a14:imgLayer>
                </a14:imgProps>
              </a:ext>
            </a:extLst>
          </a:blip>
          <a:srcRect l="60439" t="61066" r="-1261"/>
          <a:stretch/>
        </p:blipFill>
        <p:spPr>
          <a:xfrm>
            <a:off x="4177990" y="4290869"/>
            <a:ext cx="2134778" cy="2221443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C65D9D21-1E6E-6B45-A884-27AFCCD70372}"/>
              </a:ext>
            </a:extLst>
          </p:cNvPr>
          <p:cNvGrpSpPr/>
          <p:nvPr/>
        </p:nvGrpSpPr>
        <p:grpSpPr>
          <a:xfrm>
            <a:off x="8747140" y="1313386"/>
            <a:ext cx="2991555" cy="3826933"/>
            <a:chOff x="8747140" y="1313386"/>
            <a:chExt cx="2991555" cy="382693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7A32858-9E02-2444-AA28-411F111231D3}"/>
                </a:ext>
              </a:extLst>
            </p:cNvPr>
            <p:cNvSpPr txBox="1"/>
            <p:nvPr/>
          </p:nvSpPr>
          <p:spPr>
            <a:xfrm>
              <a:off x="8747140" y="1354667"/>
              <a:ext cx="291253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dirty="0">
                  <a:ln w="76200">
                    <a:solidFill>
                      <a:schemeClr val="tx1"/>
                    </a:solidFill>
                  </a:ln>
                  <a:latin typeface="Bradley Hand" pitchFamily="2" charset="77"/>
                </a:rPr>
                <a:t>Ricitos de oro y los tres osos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D81B329-EC07-B14B-99CB-9C28546E18B5}"/>
                </a:ext>
              </a:extLst>
            </p:cNvPr>
            <p:cNvSpPr txBox="1"/>
            <p:nvPr/>
          </p:nvSpPr>
          <p:spPr>
            <a:xfrm>
              <a:off x="8826162" y="1313386"/>
              <a:ext cx="291253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dirty="0">
                  <a:ln w="38100">
                    <a:solidFill>
                      <a:srgbClr val="FAE364"/>
                    </a:solidFill>
                  </a:ln>
                  <a:solidFill>
                    <a:srgbClr val="FAE364"/>
                  </a:solidFill>
                  <a:latin typeface="Bradley Hand" pitchFamily="2" charset="77"/>
                </a:rPr>
                <a:t>Ricitos de oro y los tres osos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0D4858-4DAB-9F4B-B076-C22910EEB637}"/>
              </a:ext>
            </a:extLst>
          </p:cNvPr>
          <p:cNvSpPr txBox="1"/>
          <p:nvPr/>
        </p:nvSpPr>
        <p:spPr>
          <a:xfrm>
            <a:off x="8690694" y="5401590"/>
            <a:ext cx="318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Bradley Hand" pitchFamily="2" charset="77"/>
              </a:rPr>
              <a:t>Historia contadas desde mamá osa</a:t>
            </a:r>
          </a:p>
        </p:txBody>
      </p:sp>
    </p:spTree>
    <p:extLst>
      <p:ext uri="{BB962C8B-B14F-4D97-AF65-F5344CB8AC3E}">
        <p14:creationId xmlns:p14="http://schemas.microsoft.com/office/powerpoint/2010/main" val="18158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0ACA576-97C5-7445-9C1C-C4E2FB95E331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40A387E-DC51-6645-AA39-C0DF670A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7A3E5F2-0E6E-CE46-8246-0C1C1D387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57" b="49367" l="3376" r="75527">
                          <a14:foregroundMark x1="45781" y1="13924" x2="42405" y2="46329"/>
                          <a14:foregroundMark x1="34177" y1="38987" x2="51477" y2="43038"/>
                          <a14:foregroundMark x1="34388" y1="41519" x2="46414" y2="43797"/>
                          <a14:foregroundMark x1="68143" y1="44557" x2="65823" y2="25063"/>
                          <a14:foregroundMark x1="65190" y1="47595" x2="64768" y2="43544"/>
                        </a14:backgroundRemoval>
                      </a14:imgEffect>
                    </a14:imgLayer>
                  </a14:imgProps>
                </a:ext>
              </a:extLst>
            </a:blip>
            <a:srcRect l="32398" t="8654" r="43973" b="47991"/>
            <a:stretch/>
          </p:blipFill>
          <p:spPr>
            <a:xfrm>
              <a:off x="3880950" y="2381956"/>
              <a:ext cx="2152148" cy="3290712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51FE47B6-1C6E-F341-8444-6FB55187F2A1}"/>
              </a:ext>
            </a:extLst>
          </p:cNvPr>
          <p:cNvSpPr/>
          <p:nvPr/>
        </p:nvSpPr>
        <p:spPr>
          <a:xfrm>
            <a:off x="7100709" y="1514549"/>
            <a:ext cx="458328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Yo soy mamá osa y vivo en el gran bosque con papá oso y mi bebe oso. Hoy preparé una rica avena para mis osos y la serví en sus tazones.</a:t>
            </a:r>
            <a:endParaRPr lang="es-US" sz="1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F5D4CF5-3FD6-AA48-BD49-CE18F90EA411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21541E-0196-8F4D-AE62-B7DF2AB6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571820E-D04C-054A-B19A-BDB37FFAD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57" b="49367" l="3376" r="75527">
                          <a14:foregroundMark x1="45781" y1="13924" x2="42405" y2="46329"/>
                          <a14:foregroundMark x1="34177" y1="38987" x2="51477" y2="43038"/>
                          <a14:foregroundMark x1="34388" y1="41519" x2="46414" y2="43797"/>
                          <a14:foregroundMark x1="68143" y1="44557" x2="65823" y2="25063"/>
                          <a14:foregroundMark x1="65190" y1="47595" x2="64768" y2="43544"/>
                        </a14:backgroundRemoval>
                      </a14:imgEffect>
                    </a14:imgLayer>
                  </a14:imgProps>
                </a:ext>
              </a:extLst>
            </a:blip>
            <a:srcRect l="32398" t="8654" r="43973" b="47991"/>
            <a:stretch/>
          </p:blipFill>
          <p:spPr>
            <a:xfrm>
              <a:off x="3880950" y="2381956"/>
              <a:ext cx="2152148" cy="3290712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8BC3CD5-7DBC-C243-849E-A9B708115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3" b="21463" l="54783" r="96348">
                        <a14:foregroundMark x1="73391" y1="15366" x2="80870" y2="18780"/>
                        <a14:foregroundMark x1="80000" y1="15366" x2="81913" y2="10244"/>
                        <a14:foregroundMark x1="58435" y1="14390" x2="57391" y2="7561"/>
                        <a14:foregroundMark x1="88348" y1="19512" x2="91652" y2="15610"/>
                        <a14:foregroundMark x1="87478" y1="16829" x2="90435" y2="16098"/>
                      </a14:backgroundRemoval>
                    </a14:imgEffect>
                  </a14:imgLayer>
                </a14:imgProps>
              </a:ext>
            </a:extLst>
          </a:blip>
          <a:srcRect l="54899" t="-1" r="28715" b="78753"/>
          <a:stretch/>
        </p:blipFill>
        <p:spPr>
          <a:xfrm rot="21311343">
            <a:off x="996012" y="3861964"/>
            <a:ext cx="1196591" cy="11726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83722A-2328-B44D-B27A-B7FB7555A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56808" t="20928" r="22970" b="58949"/>
          <a:stretch/>
        </p:blipFill>
        <p:spPr>
          <a:xfrm>
            <a:off x="340275" y="3309131"/>
            <a:ext cx="1217339" cy="10094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C7ABE0-95D8-F74A-9417-AFBC44992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21463" l="54783" r="96348">
                        <a14:foregroundMark x1="73391" y1="15366" x2="80870" y2="18780"/>
                        <a14:foregroundMark x1="80000" y1="15366" x2="81913" y2="10244"/>
                        <a14:foregroundMark x1="58435" y1="14390" x2="57391" y2="7561"/>
                        <a14:foregroundMark x1="88348" y1="19512" x2="91652" y2="15610"/>
                        <a14:foregroundMark x1="87478" y1="16829" x2="90435" y2="16098"/>
                      </a14:backgroundRemoval>
                    </a14:imgEffect>
                  </a14:imgLayer>
                </a14:imgProps>
              </a:ext>
            </a:extLst>
          </a:blip>
          <a:srcRect l="84249" t="-1" r="4241" b="78753"/>
          <a:stretch/>
        </p:blipFill>
        <p:spPr>
          <a:xfrm>
            <a:off x="408686" y="3594670"/>
            <a:ext cx="840522" cy="8870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ABFBE4-D53C-5E40-B729-AD998EBF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69480" b="47991"/>
          <a:stretch/>
        </p:blipFill>
        <p:spPr>
          <a:xfrm>
            <a:off x="1897889" y="2810935"/>
            <a:ext cx="2943127" cy="41794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E504F8-6420-9043-A626-426BAC616D76}"/>
              </a:ext>
            </a:extLst>
          </p:cNvPr>
          <p:cNvSpPr/>
          <p:nvPr/>
        </p:nvSpPr>
        <p:spPr>
          <a:xfrm>
            <a:off x="7100150" y="558515"/>
            <a:ext cx="4854784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-¡Ay! Esto esta muy caliente, ¡me quemo! ¡me quemo!- dijo papá oso</a:t>
            </a:r>
            <a:endParaRPr lang="es-US" sz="32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-Tranquilo papá oso, salgamos a caminar y veras que cuando regresemos la avena estará mejor- le propuse muy tranquilamente.</a:t>
            </a:r>
            <a:endParaRPr lang="es-US" sz="32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9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F61E61-79B4-9248-9EBB-2A8709A5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66" y="0"/>
            <a:ext cx="7382933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316703-BFAF-494F-8665-58E2FB5D0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22970" b="47991"/>
          <a:stretch/>
        </p:blipFill>
        <p:spPr>
          <a:xfrm>
            <a:off x="6900333" y="3172178"/>
            <a:ext cx="3082990" cy="17346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D06709B-BEC2-7A44-ABAB-BC32993C8992}"/>
              </a:ext>
            </a:extLst>
          </p:cNvPr>
          <p:cNvSpPr/>
          <p:nvPr/>
        </p:nvSpPr>
        <p:spPr>
          <a:xfrm>
            <a:off x="372534" y="361700"/>
            <a:ext cx="4165600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El paseo por el bosque es satisfactorio porque estamos juntos como familia. A pesar de ser un gran día le dije a papá oso que regresáramos a casa porque tenía un presentimiento.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-Mamá no quiero regresar, me gusta caminar por el bosque y escuchar como el viento mueve las hojas- dijo mi pequeño bebé oso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-Lo siento pequeño, tenemos que regresar. Además tenemos que comer nuestra avena y quizás un poco de miel, ¿te parece pequeño?- le conteste porque ese presentimiento seguía en mí.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2C7778-77A5-4045-B8DF-270A7F3B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5DA1F3-27F7-0244-A9F2-254113105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7187" y="3429000"/>
            <a:ext cx="1307748" cy="13601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423FB6-9B75-984C-800D-AF2CC50F5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387" y="3717106"/>
            <a:ext cx="1160991" cy="12075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FEF8EF-5B5F-E149-A0DD-AA5B5C2E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596" y="3533423"/>
            <a:ext cx="757101" cy="7874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77B8706-2FB4-6049-A3F5-4EF065032533}"/>
              </a:ext>
            </a:extLst>
          </p:cNvPr>
          <p:cNvSpPr/>
          <p:nvPr/>
        </p:nvSpPr>
        <p:spPr>
          <a:xfrm>
            <a:off x="224220" y="532282"/>
            <a:ext cx="40769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Al llegar a casa me topé con la sorpresa  de que la avena que preparé con tanto amor ya no estaba alguien se la había comido, mi plato y el de papá oso tenían un poco pero el plato de mi pequeño osito estaba vacío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Vi como Papá oso y Bebé oso se pusieron muy tristes, para ponerlos más felices les dije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-¡No se preocupen, en un momento les preparo más! ¿por qué no van a descansar un momento?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2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A40872-4887-3549-B3C2-575CC21A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4684" cy="6857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E9A7A0-DDC8-D142-ABE5-D22B7C053A7A}"/>
              </a:ext>
            </a:extLst>
          </p:cNvPr>
          <p:cNvSpPr/>
          <p:nvPr/>
        </p:nvSpPr>
        <p:spPr>
          <a:xfrm>
            <a:off x="7710310" y="443181"/>
            <a:ext cx="4199467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Ambos se fueron un poco más contentos a recostarse un rato y de pronto escuche gritar a bebé oso muy asustado.</a:t>
            </a:r>
            <a:r>
              <a:rPr lang="es-ES_tradnl" sz="20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-¡MAMÁÁÁ… hay una niña en mi cama! ¡ayuda mamá y papá!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Fui corriendo muy rápido y oh sorpresa, en la cama de mi pequeño oso estaba una niña de cabellos de oro, mi osito al verla se puso a llorar pues creía que le robarían su lugar al escucharlo la pequeña se asustó, saltó de la cama y corrió con miedo al bosque. 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65E055-985B-D34F-BB2F-AB055499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27"/>
            <a:ext cx="8355980" cy="6266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F65ECF-68C0-A143-8DE3-A6A152434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191" t="4626" r="68132" b="43365"/>
          <a:stretch/>
        </p:blipFill>
        <p:spPr>
          <a:xfrm>
            <a:off x="3690366" y="3307645"/>
            <a:ext cx="1957246" cy="2677866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D8B0E5F9-508A-F443-A934-19357E5FE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9" b="99414" l="60224" r="95208">
                        <a14:foregroundMark x1="73003" y1="85652" x2="78594" y2="91508"/>
                        <a14:foregroundMark x1="88179" y1="72328" x2="91534" y2="74378"/>
                        <a14:foregroundMark x1="61022" y1="73060" x2="63259" y2="72328"/>
                        <a14:foregroundMark x1="71885" y1="85652" x2="79233" y2="86969"/>
                      </a14:backgroundRemoval>
                    </a14:imgEffect>
                  </a14:imgLayer>
                </a14:imgProps>
              </a:ext>
            </a:extLst>
          </a:blip>
          <a:srcRect l="60439" t="61066" r="-1261"/>
          <a:stretch/>
        </p:blipFill>
        <p:spPr>
          <a:xfrm>
            <a:off x="5227857" y="4200964"/>
            <a:ext cx="1649534" cy="17164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B65335F-63A4-0C48-99F8-2CBED0CEF33C}"/>
              </a:ext>
            </a:extLst>
          </p:cNvPr>
          <p:cNvSpPr/>
          <p:nvPr/>
        </p:nvSpPr>
        <p:spPr>
          <a:xfrm>
            <a:off x="8647290" y="245327"/>
            <a:ext cx="3284768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Trate de calmar a mi pequeño, lo abrace muy fuerte y le dije que no nos haría daño ni nosotros a ella, que podíamos preguntarle lo que pasó y recibirla como invitada.</a:t>
            </a:r>
            <a:endParaRPr lang="es-US" sz="2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 Papá Oso salió a buscarla por el bosque, regreso a casa con ella, estaba más tranquila y nos contó como llego a nuestra casa.</a:t>
            </a:r>
            <a:endParaRPr lang="es-US" sz="2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3479D4-F930-F14F-88DB-221ACC2C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786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0FC087-0408-DF40-9227-3CDB9E361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56808" t="20928" r="22970" b="58949"/>
          <a:stretch/>
        </p:blipFill>
        <p:spPr>
          <a:xfrm rot="1153589">
            <a:off x="4538383" y="2746300"/>
            <a:ext cx="2780516" cy="230565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F1BF61A-D4BB-A846-BA02-AFB1AC953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147990"/>
            <a:ext cx="5260621" cy="59524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Estaba por el busque, buscando algunas flores para mi mamá pues muy pronto es su cumpleaños, pero no sé lo que paso, me perdí y ahora ya no sé como regresar a casa- Comenzó a llorar un poco pues se notaba triste y asustada.</a:t>
            </a:r>
            <a:endParaRPr lang="es-US" sz="6200" dirty="0">
              <a:latin typeface="Bradley Hand" pitchFamily="2" charset="7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-¡Tranquila niña! Mamá va a preparar una rica avena y te puedes quedar a comer con nosotros, podemos jugar juntos y después podemos ayudarte a regresar a casa. Pero dime ¿cuál es tu nombre?- dijo mi hijo muy tranquilo, me hizo sentir muy orgullosa. </a:t>
            </a:r>
            <a:endParaRPr lang="es-US" sz="6200" dirty="0">
              <a:latin typeface="Bradley Hand" pitchFamily="2" charset="7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-Me llamo Ricitos de Oro y si quiero jugar contigo, y comer que sigo con mucha hambre- Dijo la niña con mucha tranquilidad y muy feliz.</a:t>
            </a:r>
            <a:endParaRPr lang="es-US" sz="6200" dirty="0">
              <a:latin typeface="Bradley Hand" pitchFamily="2" charset="77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Cuando estábamos más tranquilos volvimos a comer una rica avena y ayudamos a Ricitos de oro a regresar a su casa.</a:t>
            </a:r>
            <a:endParaRPr lang="es-US" sz="6200" dirty="0">
              <a:latin typeface="Bradley Hand" pitchFamily="2" charset="77"/>
            </a:endParaRPr>
          </a:p>
          <a:p>
            <a:endParaRPr lang="es-ES_tradnl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8336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584</Words>
  <Application>Microsoft Macintosh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12</cp:revision>
  <dcterms:created xsi:type="dcterms:W3CDTF">2021-04-20T14:54:18Z</dcterms:created>
  <dcterms:modified xsi:type="dcterms:W3CDTF">2021-04-20T16:00:02Z</dcterms:modified>
</cp:coreProperties>
</file>