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56" r:id="rId3"/>
    <p:sldId id="258" r:id="rId4"/>
    <p:sldId id="259" r:id="rId5"/>
    <p:sldId id="260" r:id="rId6"/>
    <p:sldId id="262" r:id="rId7"/>
    <p:sldId id="261" r:id="rId8"/>
    <p:sldId id="263" r:id="rId9"/>
    <p:sldId id="265" r:id="rId10"/>
  </p:sldIdLst>
  <p:sldSz cx="12192000" cy="6858000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3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1"/>
  </p:normalViewPr>
  <p:slideViewPr>
    <p:cSldViewPr snapToGrid="0" snapToObjects="1">
      <p:cViewPr>
        <p:scale>
          <a:sx n="113" d="100"/>
          <a:sy n="113" d="100"/>
        </p:scale>
        <p:origin x="5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3BF2AF-4995-A44A-92B1-BAFA6E6BC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25D1CDE-24EF-7845-83EC-F91ABA54D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B225CE-E2CC-BE44-8088-0DC3994B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10C1-39C6-704B-8390-6B45538E0F01}" type="datetimeFigureOut">
              <a:rPr lang="es-ES_tradnl" smtClean="0"/>
              <a:t>20/4/21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134C5D-F837-1349-A843-A6C4BA76E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49888E-1C2C-9448-A190-732C32023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2E9C-70E8-C04D-B5C9-D1A2EFCC235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46696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A18B1-8672-C548-A4E2-92805C7C6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9E42266-813F-0249-8990-4B9EF90EA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AD3B85-CDF5-DE43-9015-68C57BBF8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10C1-39C6-704B-8390-6B45538E0F01}" type="datetimeFigureOut">
              <a:rPr lang="es-ES_tradnl" smtClean="0"/>
              <a:t>20/4/21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6AC6F9-613D-AC4F-93E2-8AAEF9180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538E7D-004A-A549-871F-4A5BDD699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2E9C-70E8-C04D-B5C9-D1A2EFCC235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15038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5A01985-0AC6-284C-873D-1C0961740F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589280-FCF9-7644-A582-C501541C3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634E2-F54F-3749-842E-46BB38E2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10C1-39C6-704B-8390-6B45538E0F01}" type="datetimeFigureOut">
              <a:rPr lang="es-ES_tradnl" smtClean="0"/>
              <a:t>20/4/21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EE2412-6550-D24E-AABC-F33F213A6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E8B061-38E5-504C-836A-DF0B5C07D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2E9C-70E8-C04D-B5C9-D1A2EFCC235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8546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39791B-DF9A-AC4D-B507-9479DE080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4ED6E2-36E7-8643-BD31-85700E0B2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824DA3-1EDB-1743-AE24-E2B5E53D0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10C1-39C6-704B-8390-6B45538E0F01}" type="datetimeFigureOut">
              <a:rPr lang="es-ES_tradnl" smtClean="0"/>
              <a:t>20/4/21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47EDE2-DC8C-7A45-8885-484FDCA93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BAFF91-71F1-174A-BF35-C783F2BF3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2E9C-70E8-C04D-B5C9-D1A2EFCC235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95096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459C46-AEE6-0D49-80E5-84BA08BF5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470BFA-E429-D649-991D-3119CA26D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6F45FC-D280-7B4E-9D6D-C1C8B947B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10C1-39C6-704B-8390-6B45538E0F01}" type="datetimeFigureOut">
              <a:rPr lang="es-ES_tradnl" smtClean="0"/>
              <a:t>20/4/21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6CB166-F17D-2843-94DC-931CCC1E0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DC62CB-36FF-8D41-BF57-974FA477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2E9C-70E8-C04D-B5C9-D1A2EFCC235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01023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A9B7B6-B2FA-BF4A-98B7-20B92E1D8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8CF582-B302-264C-9D8C-48052FBD05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90FBED-41E7-D04B-827D-E33F56EE9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F638BB-BB43-2148-9E3F-2303557B8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10C1-39C6-704B-8390-6B45538E0F01}" type="datetimeFigureOut">
              <a:rPr lang="es-ES_tradnl" smtClean="0"/>
              <a:t>20/4/21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862ADDB-23A0-D845-8B97-E49F02254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7D5CE0-8203-8A48-846A-CA156F64C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2E9C-70E8-C04D-B5C9-D1A2EFCC235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68048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826C4D-9250-1145-A4EA-CA2B54E1F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34510C-A408-9E4D-B8E3-000AEAD8F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B07590-617D-FE43-909D-25B49C297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383A195-FB6A-9F43-B001-549A875618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37F9ADE-8D0C-7F4E-A4C2-66E6785E5A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A96811D-ADF9-C74D-8F93-E7B0E4A7F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10C1-39C6-704B-8390-6B45538E0F01}" type="datetimeFigureOut">
              <a:rPr lang="es-ES_tradnl" smtClean="0"/>
              <a:t>20/4/21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7AECA24-5D51-E847-98FB-541C0377E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E22692A-B8AC-B14B-B331-250AB2A02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2E9C-70E8-C04D-B5C9-D1A2EFCC235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74322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3AEFBF-EE05-0A45-93BF-193F41018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35A9AC0-638B-ED41-ABAC-5917C8242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10C1-39C6-704B-8390-6B45538E0F01}" type="datetimeFigureOut">
              <a:rPr lang="es-ES_tradnl" smtClean="0"/>
              <a:t>20/4/21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5F1B3CB-AE93-B542-A7C2-2D851BA61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E9F31EC-770F-864B-AA86-30978D9AB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2E9C-70E8-C04D-B5C9-D1A2EFCC235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5659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5E4CF2-6977-B04B-B6E8-EE238210D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10C1-39C6-704B-8390-6B45538E0F01}" type="datetimeFigureOut">
              <a:rPr lang="es-ES_tradnl" smtClean="0"/>
              <a:t>20/4/21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8BC645A-1FD3-4445-8B07-97C7DA650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61BF319-4EE0-E642-ABB7-A8EF6B6FD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2E9C-70E8-C04D-B5C9-D1A2EFCC235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19764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59D094-B743-3D42-A8E8-A96A11712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A14C00-9892-3D4D-AD6B-829EE48CB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4DB028-8230-3548-8ACA-8AFA63F282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1310B7-E407-8246-8BE1-501A074AE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10C1-39C6-704B-8390-6B45538E0F01}" type="datetimeFigureOut">
              <a:rPr lang="es-ES_tradnl" smtClean="0"/>
              <a:t>20/4/21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24F828-F94D-CC47-ADB3-75FF68781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EB7A11-1828-4F44-B9E2-670E1D9FC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2E9C-70E8-C04D-B5C9-D1A2EFCC235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88145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098E55-D37E-5441-97E4-7EA155760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6F234F8-DC95-1241-B352-764B82E89E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2BBB5E-D47F-9B41-ABD2-530C3031A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2A1E00-558E-CE47-AF36-684A5D26D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10C1-39C6-704B-8390-6B45538E0F01}" type="datetimeFigureOut">
              <a:rPr lang="es-ES_tradnl" smtClean="0"/>
              <a:t>20/4/21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4EA123-0515-2041-A3B8-2DF402ACF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7DF177-0BF9-8B4E-96BF-F351FA58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2E9C-70E8-C04D-B5C9-D1A2EFCC235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45173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C204C89-CBD6-634B-88A5-AB52EBAB2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818433-7320-A146-B669-0D2A17441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6D85C9-C69D-364B-9586-6C89CDD7E1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B10C1-39C6-704B-8390-6B45538E0F01}" type="datetimeFigureOut">
              <a:rPr lang="es-ES_tradnl" smtClean="0"/>
              <a:t>20/4/21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69D01D-D85F-6F4E-999C-98B0CEF8D1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5EED4C-584D-9F45-8C9F-3D048EF67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D2E9C-70E8-C04D-B5C9-D1A2EFCC235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9552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3.png"/><Relationship Id="rId7" Type="http://schemas.microsoft.com/office/2007/relationships/hdphoto" Target="../media/hdphoto6.wdp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6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microsoft.com/office/2007/relationships/hdphoto" Target="../media/hdphoto10.wdp"/><Relationship Id="rId4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5" Type="http://schemas.openxmlformats.org/officeDocument/2006/relationships/image" Target="../media/image4.png"/><Relationship Id="rId4" Type="http://schemas.microsoft.com/office/2007/relationships/hdphoto" Target="../media/hdphoto1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4" Type="http://schemas.microsoft.com/office/2007/relationships/hdphoto" Target="../media/hdphoto1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3A474A0B-E315-7344-B285-FF6B4227B9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17"/>
          <a:stretch/>
        </p:blipFill>
        <p:spPr>
          <a:xfrm>
            <a:off x="2946399" y="0"/>
            <a:ext cx="6303909" cy="6702717"/>
          </a:xfr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0736104-6840-3743-97FD-869A7879B75E}"/>
              </a:ext>
            </a:extLst>
          </p:cNvPr>
          <p:cNvSpPr txBox="1"/>
          <p:nvPr/>
        </p:nvSpPr>
        <p:spPr>
          <a:xfrm>
            <a:off x="5904088" y="4289778"/>
            <a:ext cx="136595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1200" dirty="0">
                <a:latin typeface="Arial" panose="020B0604020202020204" pitchFamily="34" charset="0"/>
                <a:cs typeface="Arial" panose="020B0604020202020204" pitchFamily="34" charset="0"/>
              </a:rPr>
              <a:t>Cuento </a:t>
            </a:r>
          </a:p>
        </p:txBody>
      </p:sp>
    </p:spTree>
    <p:extLst>
      <p:ext uri="{BB962C8B-B14F-4D97-AF65-F5344CB8AC3E}">
        <p14:creationId xmlns:p14="http://schemas.microsoft.com/office/powerpoint/2010/main" val="773563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40F905D-C223-3E45-9C40-86919BE21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327"/>
            <a:ext cx="8355980" cy="626698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9F9F466-96B1-8644-92C2-59E825144A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57" b="49367" l="3376" r="75527">
                        <a14:foregroundMark x1="45781" y1="13924" x2="42405" y2="46329"/>
                        <a14:foregroundMark x1="34177" y1="38987" x2="51477" y2="43038"/>
                        <a14:foregroundMark x1="34388" y1="41519" x2="46414" y2="43797"/>
                        <a14:foregroundMark x1="68143" y1="44557" x2="65823" y2="25063"/>
                        <a14:foregroundMark x1="65190" y1="47595" x2="64768" y2="43544"/>
                      </a14:backgroundRemoval>
                    </a14:imgEffect>
                  </a14:imgLayer>
                </a14:imgProps>
              </a:ext>
            </a:extLst>
          </a:blip>
          <a:srcRect r="22970" b="47991"/>
          <a:stretch/>
        </p:blipFill>
        <p:spPr>
          <a:xfrm>
            <a:off x="287351" y="2079077"/>
            <a:ext cx="6373493" cy="3586023"/>
          </a:xfrm>
          <a:prstGeom prst="rect">
            <a:avLst/>
          </a:prstGeom>
        </p:spPr>
      </p:pic>
      <p:pic>
        <p:nvPicPr>
          <p:cNvPr id="6" name="Marcador de contenido 3">
            <a:extLst>
              <a:ext uri="{FF2B5EF4-FFF2-40B4-BE49-F238E27FC236}">
                <a16:creationId xmlns:a16="http://schemas.microsoft.com/office/drawing/2014/main" id="{BC12DC8D-4EF1-264C-A170-C42CF65850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079" b="99414" l="60224" r="95208">
                        <a14:foregroundMark x1="73003" y1="85652" x2="78594" y2="91508"/>
                        <a14:foregroundMark x1="88179" y1="72328" x2="91534" y2="74378"/>
                        <a14:foregroundMark x1="61022" y1="73060" x2="63259" y2="72328"/>
                        <a14:foregroundMark x1="71885" y1="85652" x2="79233" y2="86969"/>
                      </a14:backgroundRemoval>
                    </a14:imgEffect>
                  </a14:imgLayer>
                </a14:imgProps>
              </a:ext>
            </a:extLst>
          </a:blip>
          <a:srcRect l="60439" t="61066" r="-1261"/>
          <a:stretch/>
        </p:blipFill>
        <p:spPr>
          <a:xfrm>
            <a:off x="4177990" y="4290869"/>
            <a:ext cx="2134778" cy="2221443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C65D9D21-1E6E-6B45-A884-27AFCCD70372}"/>
              </a:ext>
            </a:extLst>
          </p:cNvPr>
          <p:cNvGrpSpPr/>
          <p:nvPr/>
        </p:nvGrpSpPr>
        <p:grpSpPr>
          <a:xfrm>
            <a:off x="8747140" y="1313386"/>
            <a:ext cx="2991555" cy="3826933"/>
            <a:chOff x="8747140" y="1313386"/>
            <a:chExt cx="2991555" cy="3826933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B7A32858-9E02-2444-AA28-411F111231D3}"/>
                </a:ext>
              </a:extLst>
            </p:cNvPr>
            <p:cNvSpPr txBox="1"/>
            <p:nvPr/>
          </p:nvSpPr>
          <p:spPr>
            <a:xfrm>
              <a:off x="8747140" y="1354667"/>
              <a:ext cx="2912533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6000" dirty="0">
                  <a:ln w="76200">
                    <a:solidFill>
                      <a:schemeClr val="tx1"/>
                    </a:solidFill>
                  </a:ln>
                  <a:latin typeface="Bradley Hand" pitchFamily="2" charset="77"/>
                </a:rPr>
                <a:t>Ricitos de oro y los tres osos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DD81B329-EC07-B14B-99CB-9C28546E18B5}"/>
                </a:ext>
              </a:extLst>
            </p:cNvPr>
            <p:cNvSpPr txBox="1"/>
            <p:nvPr/>
          </p:nvSpPr>
          <p:spPr>
            <a:xfrm>
              <a:off x="8826162" y="1313386"/>
              <a:ext cx="2912533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6000" dirty="0">
                  <a:ln w="38100">
                    <a:solidFill>
                      <a:srgbClr val="FAE364"/>
                    </a:solidFill>
                  </a:ln>
                  <a:solidFill>
                    <a:srgbClr val="FAE364"/>
                  </a:solidFill>
                  <a:latin typeface="Bradley Hand" pitchFamily="2" charset="77"/>
                </a:rPr>
                <a:t>Ricitos de oro y los tres osos</a:t>
              </a:r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00D4858-4DAB-9F4B-B076-C22910EEB637}"/>
              </a:ext>
            </a:extLst>
          </p:cNvPr>
          <p:cNvSpPr txBox="1"/>
          <p:nvPr/>
        </p:nvSpPr>
        <p:spPr>
          <a:xfrm>
            <a:off x="8690694" y="5401590"/>
            <a:ext cx="31834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>
                <a:latin typeface="Bradley Hand" pitchFamily="2" charset="77"/>
              </a:rPr>
              <a:t>Historia contadas desde mamá osa</a:t>
            </a:r>
          </a:p>
        </p:txBody>
      </p:sp>
    </p:spTree>
    <p:extLst>
      <p:ext uri="{BB962C8B-B14F-4D97-AF65-F5344CB8AC3E}">
        <p14:creationId xmlns:p14="http://schemas.microsoft.com/office/powerpoint/2010/main" val="1815884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60ACA576-97C5-7445-9C1C-C4E2FB95E331}"/>
              </a:ext>
            </a:extLst>
          </p:cNvPr>
          <p:cNvGrpSpPr/>
          <p:nvPr/>
        </p:nvGrpSpPr>
        <p:grpSpPr>
          <a:xfrm>
            <a:off x="0" y="0"/>
            <a:ext cx="6858000" cy="6858000"/>
            <a:chOff x="0" y="0"/>
            <a:chExt cx="6858000" cy="685800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240A387E-DC51-6645-AA39-C0DF670AA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87A3E5F2-0E6E-CE46-8246-0C1C1D387A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557" b="49367" l="3376" r="75527">
                          <a14:foregroundMark x1="45781" y1="13924" x2="42405" y2="46329"/>
                          <a14:foregroundMark x1="34177" y1="38987" x2="51477" y2="43038"/>
                          <a14:foregroundMark x1="34388" y1="41519" x2="46414" y2="43797"/>
                          <a14:foregroundMark x1="68143" y1="44557" x2="65823" y2="25063"/>
                          <a14:foregroundMark x1="65190" y1="47595" x2="64768" y2="43544"/>
                        </a14:backgroundRemoval>
                      </a14:imgEffect>
                    </a14:imgLayer>
                  </a14:imgProps>
                </a:ext>
              </a:extLst>
            </a:blip>
            <a:srcRect l="32398" t="8654" r="43973" b="47991"/>
            <a:stretch/>
          </p:blipFill>
          <p:spPr>
            <a:xfrm>
              <a:off x="3880950" y="2381956"/>
              <a:ext cx="2152148" cy="3290712"/>
            </a:xfrm>
            <a:prstGeom prst="rect">
              <a:avLst/>
            </a:prstGeom>
          </p:spPr>
        </p:pic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51FE47B6-1C6E-F341-8444-6FB55187F2A1}"/>
              </a:ext>
            </a:extLst>
          </p:cNvPr>
          <p:cNvSpPr/>
          <p:nvPr/>
        </p:nvSpPr>
        <p:spPr>
          <a:xfrm>
            <a:off x="7100709" y="1514549"/>
            <a:ext cx="4583289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_tradnl" sz="3200" spc="50" dirty="0">
                <a:ln w="6744" cap="flat" cmpd="sng" algn="ctr">
                  <a:solidFill>
                    <a:srgbClr val="06111E">
                      <a:alpha val="6500"/>
                    </a:srgbClr>
                  </a:solidFill>
                  <a:prstDash val="solid"/>
                  <a:round/>
                </a:ln>
                <a:solidFill>
                  <a:srgbClr val="0D0D0D">
                    <a:alpha val="95000"/>
                  </a:srgbClr>
                </a:solidFill>
                <a:effectLst>
                  <a:outerShdw blurRad="50902" dist="38494" dir="13500000" sx="0" sy="0">
                    <a:srgbClr val="000000">
                      <a:alpha val="60000"/>
                    </a:srgbClr>
                  </a:outerShdw>
                </a:effectLst>
                <a:latin typeface="Bradley Hand" pitchFamily="2" charset="77"/>
                <a:ea typeface="Calibri" panose="020F0502020204030204" pitchFamily="34" charset="0"/>
                <a:cs typeface="Arial" panose="020B0604020202020204" pitchFamily="34" charset="0"/>
              </a:rPr>
              <a:t>Yo soy mamá osa y vivo en el gran bosque con papá oso y mi bebe oso. Hoy preparé una rica avena para mis osos y la serví en sus tazones.</a:t>
            </a:r>
            <a:endParaRPr lang="es-US" sz="1400" dirty="0">
              <a:effectLst/>
              <a:latin typeface="Bradley Hand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101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2F5D4CF5-3FD6-AA48-BD49-CE18F90EA411}"/>
              </a:ext>
            </a:extLst>
          </p:cNvPr>
          <p:cNvGrpSpPr/>
          <p:nvPr/>
        </p:nvGrpSpPr>
        <p:grpSpPr>
          <a:xfrm>
            <a:off x="0" y="0"/>
            <a:ext cx="6858000" cy="6858000"/>
            <a:chOff x="0" y="0"/>
            <a:chExt cx="6858000" cy="685800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EE21541E-0196-8F4D-AE62-B7DF2AB66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571820E-D04C-054A-B19A-BDB37FFAD5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557" b="49367" l="3376" r="75527">
                          <a14:foregroundMark x1="45781" y1="13924" x2="42405" y2="46329"/>
                          <a14:foregroundMark x1="34177" y1="38987" x2="51477" y2="43038"/>
                          <a14:foregroundMark x1="34388" y1="41519" x2="46414" y2="43797"/>
                          <a14:foregroundMark x1="68143" y1="44557" x2="65823" y2="25063"/>
                          <a14:foregroundMark x1="65190" y1="47595" x2="64768" y2="43544"/>
                        </a14:backgroundRemoval>
                      </a14:imgEffect>
                    </a14:imgLayer>
                  </a14:imgProps>
                </a:ext>
              </a:extLst>
            </a:blip>
            <a:srcRect l="32398" t="8654" r="43973" b="47991"/>
            <a:stretch/>
          </p:blipFill>
          <p:spPr>
            <a:xfrm>
              <a:off x="3880950" y="2381956"/>
              <a:ext cx="2152148" cy="3290712"/>
            </a:xfrm>
            <a:prstGeom prst="rect">
              <a:avLst/>
            </a:prstGeom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48BC3CD5-7DBC-C243-849E-A9B708115D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63" b="21463" l="54783" r="96348">
                        <a14:foregroundMark x1="73391" y1="15366" x2="80870" y2="18780"/>
                        <a14:foregroundMark x1="80000" y1="15366" x2="81913" y2="10244"/>
                        <a14:foregroundMark x1="58435" y1="14390" x2="57391" y2="7561"/>
                        <a14:foregroundMark x1="88348" y1="19512" x2="91652" y2="15610"/>
                        <a14:foregroundMark x1="87478" y1="16829" x2="90435" y2="16098"/>
                      </a14:backgroundRemoval>
                    </a14:imgEffect>
                  </a14:imgLayer>
                </a14:imgProps>
              </a:ext>
            </a:extLst>
          </a:blip>
          <a:srcRect l="54899" t="-1" r="28715" b="78753"/>
          <a:stretch/>
        </p:blipFill>
        <p:spPr>
          <a:xfrm rot="21311343">
            <a:off x="996012" y="3861964"/>
            <a:ext cx="1196591" cy="117263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883722A-2328-B44D-B27A-B7FB7555AC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7" b="49367" l="3376" r="75527">
                        <a14:foregroundMark x1="45781" y1="13924" x2="42405" y2="46329"/>
                        <a14:foregroundMark x1="34177" y1="38987" x2="51477" y2="43038"/>
                        <a14:foregroundMark x1="34388" y1="41519" x2="46414" y2="43797"/>
                        <a14:foregroundMark x1="68143" y1="44557" x2="65823" y2="25063"/>
                        <a14:foregroundMark x1="65190" y1="47595" x2="64768" y2="43544"/>
                      </a14:backgroundRemoval>
                    </a14:imgEffect>
                  </a14:imgLayer>
                </a14:imgProps>
              </a:ext>
            </a:extLst>
          </a:blip>
          <a:srcRect l="56808" t="20928" r="22970" b="58949"/>
          <a:stretch/>
        </p:blipFill>
        <p:spPr>
          <a:xfrm>
            <a:off x="340275" y="3309131"/>
            <a:ext cx="1217339" cy="100943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BC7ABE0-95D8-F74A-9417-AFBC44992F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63" b="21463" l="54783" r="96348">
                        <a14:foregroundMark x1="73391" y1="15366" x2="80870" y2="18780"/>
                        <a14:foregroundMark x1="80000" y1="15366" x2="81913" y2="10244"/>
                        <a14:foregroundMark x1="58435" y1="14390" x2="57391" y2="7561"/>
                        <a14:foregroundMark x1="88348" y1="19512" x2="91652" y2="15610"/>
                        <a14:foregroundMark x1="87478" y1="16829" x2="90435" y2="16098"/>
                      </a14:backgroundRemoval>
                    </a14:imgEffect>
                  </a14:imgLayer>
                </a14:imgProps>
              </a:ext>
            </a:extLst>
          </a:blip>
          <a:srcRect l="84249" t="-1" r="4241" b="78753"/>
          <a:stretch/>
        </p:blipFill>
        <p:spPr>
          <a:xfrm>
            <a:off x="408686" y="3594670"/>
            <a:ext cx="840522" cy="88701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2ABFBE4-D53C-5E40-B729-AD998EBFD1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57" b="49367" l="3376" r="75527">
                        <a14:foregroundMark x1="45781" y1="13924" x2="42405" y2="46329"/>
                        <a14:foregroundMark x1="34177" y1="38987" x2="51477" y2="43038"/>
                        <a14:foregroundMark x1="34388" y1="41519" x2="46414" y2="43797"/>
                        <a14:foregroundMark x1="68143" y1="44557" x2="65823" y2="25063"/>
                        <a14:foregroundMark x1="65190" y1="47595" x2="64768" y2="43544"/>
                      </a14:backgroundRemoval>
                    </a14:imgEffect>
                  </a14:imgLayer>
                </a14:imgProps>
              </a:ext>
            </a:extLst>
          </a:blip>
          <a:srcRect r="69480" b="47991"/>
          <a:stretch/>
        </p:blipFill>
        <p:spPr>
          <a:xfrm>
            <a:off x="1897889" y="2810935"/>
            <a:ext cx="2943127" cy="4179400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92E504F8-6420-9043-A626-426BAC616D76}"/>
              </a:ext>
            </a:extLst>
          </p:cNvPr>
          <p:cNvSpPr/>
          <p:nvPr/>
        </p:nvSpPr>
        <p:spPr>
          <a:xfrm>
            <a:off x="7100150" y="558515"/>
            <a:ext cx="4854784" cy="5317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_tradnl" sz="3200" spc="50" dirty="0">
                <a:ln w="6744" cap="flat" cmpd="sng" algn="ctr">
                  <a:solidFill>
                    <a:srgbClr val="06111E">
                      <a:alpha val="6500"/>
                    </a:srgbClr>
                  </a:solidFill>
                  <a:prstDash val="solid"/>
                  <a:round/>
                </a:ln>
                <a:solidFill>
                  <a:srgbClr val="0D0D0D">
                    <a:alpha val="95000"/>
                  </a:srgbClr>
                </a:solidFill>
                <a:effectLst>
                  <a:outerShdw blurRad="50902" dist="38494" dir="13500000" sx="0" sy="0">
                    <a:srgbClr val="000000">
                      <a:alpha val="60000"/>
                    </a:srgbClr>
                  </a:outerShdw>
                </a:effectLst>
                <a:latin typeface="Bradley Hand" pitchFamily="2" charset="77"/>
                <a:ea typeface="Calibri" panose="020F0502020204030204" pitchFamily="34" charset="0"/>
                <a:cs typeface="Arial" panose="020B0604020202020204" pitchFamily="34" charset="0"/>
              </a:rPr>
              <a:t>-¡Ay! Esto esta muy caliente, ¡me quemo! ¡me quemo!- dijo papá oso</a:t>
            </a:r>
            <a:endParaRPr lang="es-US" sz="3200" dirty="0">
              <a:effectLst/>
              <a:latin typeface="Bradley Hand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_tradnl" sz="3200" spc="50" dirty="0">
                <a:ln w="6744" cap="flat" cmpd="sng" algn="ctr">
                  <a:solidFill>
                    <a:srgbClr val="06111E">
                      <a:alpha val="6500"/>
                    </a:srgbClr>
                  </a:solidFill>
                  <a:prstDash val="solid"/>
                  <a:round/>
                </a:ln>
                <a:solidFill>
                  <a:srgbClr val="0D0D0D">
                    <a:alpha val="95000"/>
                  </a:srgbClr>
                </a:solidFill>
                <a:effectLst>
                  <a:outerShdw blurRad="50902" dist="38494" dir="13500000" sx="0" sy="0">
                    <a:srgbClr val="000000">
                      <a:alpha val="60000"/>
                    </a:srgbClr>
                  </a:outerShdw>
                </a:effectLst>
                <a:latin typeface="Bradley Hand" pitchFamily="2" charset="77"/>
                <a:ea typeface="Calibri" panose="020F0502020204030204" pitchFamily="34" charset="0"/>
                <a:cs typeface="Arial" panose="020B0604020202020204" pitchFamily="34" charset="0"/>
              </a:rPr>
              <a:t>-Tranquilo papá oso, salgamos a caminar y veras que cuando regresemos la avena estará mejor- le propuse muy tranquilamente.</a:t>
            </a:r>
            <a:endParaRPr lang="es-US" sz="3200" dirty="0">
              <a:effectLst/>
              <a:latin typeface="Bradley Hand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892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8F61E61-79B4-9248-9EBB-2A8709A59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066" y="0"/>
            <a:ext cx="7382933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D316703-BFAF-494F-8665-58E2FB5D0D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57" b="49367" l="3376" r="75527">
                        <a14:foregroundMark x1="45781" y1="13924" x2="42405" y2="46329"/>
                        <a14:foregroundMark x1="34177" y1="38987" x2="51477" y2="43038"/>
                        <a14:foregroundMark x1="34388" y1="41519" x2="46414" y2="43797"/>
                        <a14:foregroundMark x1="68143" y1="44557" x2="65823" y2="25063"/>
                        <a14:foregroundMark x1="65190" y1="47595" x2="64768" y2="43544"/>
                      </a14:backgroundRemoval>
                    </a14:imgEffect>
                  </a14:imgLayer>
                </a14:imgProps>
              </a:ext>
            </a:extLst>
          </a:blip>
          <a:srcRect r="22970" b="47991"/>
          <a:stretch/>
        </p:blipFill>
        <p:spPr>
          <a:xfrm>
            <a:off x="6900333" y="3172178"/>
            <a:ext cx="3082990" cy="1734634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0D06709B-BEC2-7A44-ABAB-BC32993C8992}"/>
              </a:ext>
            </a:extLst>
          </p:cNvPr>
          <p:cNvSpPr/>
          <p:nvPr/>
        </p:nvSpPr>
        <p:spPr>
          <a:xfrm>
            <a:off x="372534" y="361700"/>
            <a:ext cx="4165600" cy="6011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_tradnl" sz="2000" dirty="0">
                <a:ln w="5271" cap="flat" cmpd="sng" algn="ctr">
                  <a:solidFill>
                    <a:srgbClr val="7D7D7D"/>
                  </a:solidFill>
                  <a:prstDash val="solid"/>
                  <a:round/>
                </a:ln>
                <a:solidFill>
                  <a:srgbClr val="0D0D0D"/>
                </a:solidFill>
                <a:latin typeface="Bradley Hand" pitchFamily="2" charset="77"/>
                <a:ea typeface="Calibri" panose="020F0502020204030204" pitchFamily="34" charset="0"/>
                <a:cs typeface="Arial" panose="020B0604020202020204" pitchFamily="34" charset="0"/>
              </a:rPr>
              <a:t>El paseo por el bosque es satisfactorio porque estamos juntos como familia. A pesar de ser un gran día le dije a papá oso que regresáramos a casa porque tenía un presentimiento. </a:t>
            </a:r>
            <a:endParaRPr lang="es-US" sz="1050" dirty="0">
              <a:effectLst/>
              <a:latin typeface="Bradley Hand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_tradnl" sz="2000" dirty="0">
                <a:ln w="5271" cap="flat" cmpd="sng" algn="ctr">
                  <a:solidFill>
                    <a:srgbClr val="7D7D7D"/>
                  </a:solidFill>
                  <a:prstDash val="solid"/>
                  <a:round/>
                </a:ln>
                <a:solidFill>
                  <a:srgbClr val="0D0D0D"/>
                </a:solidFill>
                <a:latin typeface="Bradley Hand" pitchFamily="2" charset="77"/>
                <a:ea typeface="Calibri" panose="020F0502020204030204" pitchFamily="34" charset="0"/>
                <a:cs typeface="Arial" panose="020B0604020202020204" pitchFamily="34" charset="0"/>
              </a:rPr>
              <a:t>-Mamá no quiero regresar, me gusta caminar por el bosque y escuchar como el viento mueve las hojas- dijo mi pequeño bebé oso </a:t>
            </a:r>
            <a:endParaRPr lang="es-US" sz="1050" dirty="0">
              <a:effectLst/>
              <a:latin typeface="Bradley Hand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_tradnl" sz="2000" dirty="0">
                <a:ln w="5271" cap="flat" cmpd="sng" algn="ctr">
                  <a:solidFill>
                    <a:srgbClr val="7D7D7D"/>
                  </a:solidFill>
                  <a:prstDash val="solid"/>
                  <a:round/>
                </a:ln>
                <a:solidFill>
                  <a:srgbClr val="0D0D0D"/>
                </a:solidFill>
                <a:latin typeface="Bradley Hand" pitchFamily="2" charset="77"/>
                <a:ea typeface="Calibri" panose="020F0502020204030204" pitchFamily="34" charset="0"/>
                <a:cs typeface="Arial" panose="020B0604020202020204" pitchFamily="34" charset="0"/>
              </a:rPr>
              <a:t>-Lo siento pequeño, tenemos que regresar. Además tenemos que comer nuestra avena y quizás un poco de miel, ¿te parece pequeño?- le conteste porque ese presentimiento seguía en mí.</a:t>
            </a:r>
            <a:endParaRPr lang="es-US" sz="1050" dirty="0">
              <a:effectLst/>
              <a:latin typeface="Bradley Hand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99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82C7778-77A5-4045-B8DF-270A7F3B4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7620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85DA1F3-27F7-0244-A9F2-254113105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27" b="89981" l="3006" r="94990">
                        <a14:foregroundMark x1="13226" y1="25819" x2="39679" y2="42775"/>
                        <a14:foregroundMark x1="23447" y1="59923" x2="74148" y2="535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7187" y="3429000"/>
            <a:ext cx="1307748" cy="136016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0423FB6-9B75-984C-800D-AF2CC50F5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27" b="89981" l="3006" r="94990">
                        <a14:foregroundMark x1="13226" y1="25819" x2="39679" y2="42775"/>
                        <a14:foregroundMark x1="23447" y1="59923" x2="74148" y2="535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387" y="3717106"/>
            <a:ext cx="1160991" cy="120752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BFEF8EF-5B5F-E149-A0DD-AA5B5C2E5A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27" b="89981" l="3006" r="94990">
                        <a14:foregroundMark x1="13226" y1="25819" x2="39679" y2="42775"/>
                        <a14:foregroundMark x1="23447" y1="59923" x2="74148" y2="535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98596" y="3533423"/>
            <a:ext cx="757101" cy="78744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077B8706-2FB4-6049-A3F5-4EF065032533}"/>
              </a:ext>
            </a:extLst>
          </p:cNvPr>
          <p:cNvSpPr/>
          <p:nvPr/>
        </p:nvSpPr>
        <p:spPr>
          <a:xfrm>
            <a:off x="224220" y="532282"/>
            <a:ext cx="4076916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_tradnl" sz="2000" dirty="0">
                <a:ln w="5271" cap="flat" cmpd="sng" algn="ctr">
                  <a:solidFill>
                    <a:srgbClr val="7D7D7D"/>
                  </a:solidFill>
                  <a:prstDash val="solid"/>
                  <a:round/>
                </a:ln>
                <a:solidFill>
                  <a:srgbClr val="0D0D0D"/>
                </a:solidFill>
                <a:latin typeface="Bradley Hand" pitchFamily="2" charset="77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US" sz="1050" dirty="0">
              <a:effectLst/>
              <a:latin typeface="Bradley Hand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_tradnl" sz="2000" dirty="0">
                <a:ln w="5271" cap="flat" cmpd="sng" algn="ctr">
                  <a:solidFill>
                    <a:srgbClr val="7D7D7D"/>
                  </a:solidFill>
                  <a:prstDash val="solid"/>
                  <a:round/>
                </a:ln>
                <a:solidFill>
                  <a:srgbClr val="0D0D0D"/>
                </a:solidFill>
                <a:latin typeface="Bradley Hand" pitchFamily="2" charset="77"/>
                <a:ea typeface="Calibri" panose="020F0502020204030204" pitchFamily="34" charset="0"/>
                <a:cs typeface="Arial" panose="020B0604020202020204" pitchFamily="34" charset="0"/>
              </a:rPr>
              <a:t>Al llegar a casa me topé con la sorpresa  de que la avena que preparé con tanto amor ya no estaba alguien se la había comido, mi plato y el de papá oso tenían un poco pero el plato de mi pequeño osito estaba vacío</a:t>
            </a:r>
            <a:endParaRPr lang="es-US" sz="1050" dirty="0">
              <a:effectLst/>
              <a:latin typeface="Bradley Hand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_tradnl" sz="2000" dirty="0">
                <a:ln w="5271" cap="flat" cmpd="sng" algn="ctr">
                  <a:solidFill>
                    <a:srgbClr val="7D7D7D"/>
                  </a:solidFill>
                  <a:prstDash val="solid"/>
                  <a:round/>
                </a:ln>
                <a:solidFill>
                  <a:srgbClr val="0D0D0D"/>
                </a:solidFill>
                <a:latin typeface="Bradley Hand" pitchFamily="2" charset="77"/>
                <a:ea typeface="Calibri" panose="020F0502020204030204" pitchFamily="34" charset="0"/>
                <a:cs typeface="Arial" panose="020B0604020202020204" pitchFamily="34" charset="0"/>
              </a:rPr>
              <a:t>Vi como Papá oso y Bebé oso se pusieron muy tristes, para ponerlos más felices les dije </a:t>
            </a:r>
            <a:endParaRPr lang="es-US" sz="1050" dirty="0">
              <a:effectLst/>
              <a:latin typeface="Bradley Hand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_tradnl" sz="2000" dirty="0">
                <a:ln w="5271" cap="flat" cmpd="sng" algn="ctr">
                  <a:solidFill>
                    <a:srgbClr val="7D7D7D"/>
                  </a:solidFill>
                  <a:prstDash val="solid"/>
                  <a:round/>
                </a:ln>
                <a:solidFill>
                  <a:srgbClr val="0D0D0D"/>
                </a:solidFill>
                <a:latin typeface="Bradley Hand" pitchFamily="2" charset="77"/>
                <a:ea typeface="Calibri" panose="020F0502020204030204" pitchFamily="34" charset="0"/>
                <a:cs typeface="Arial" panose="020B0604020202020204" pitchFamily="34" charset="0"/>
              </a:rPr>
              <a:t>-¡No se preocupen, en un momento les preparo más! ¿por qué no van a descansar un momento?</a:t>
            </a:r>
            <a:endParaRPr lang="es-US" sz="1050" dirty="0">
              <a:effectLst/>
              <a:latin typeface="Bradley Hand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725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0A40872-4887-3549-B3C2-575CC21A9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474684" cy="685799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FE9A7A0-DDC8-D142-ABE5-D22B7C053A7A}"/>
              </a:ext>
            </a:extLst>
          </p:cNvPr>
          <p:cNvSpPr/>
          <p:nvPr/>
        </p:nvSpPr>
        <p:spPr>
          <a:xfrm>
            <a:off x="7710310" y="443181"/>
            <a:ext cx="4199467" cy="5304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_tradnl" sz="2000" dirty="0">
                <a:ln w="5271" cap="flat" cmpd="sng" algn="ctr">
                  <a:solidFill>
                    <a:srgbClr val="7D7D7D"/>
                  </a:solidFill>
                  <a:prstDash val="solid"/>
                  <a:round/>
                </a:ln>
                <a:solidFill>
                  <a:srgbClr val="0D0D0D"/>
                </a:solidFill>
                <a:latin typeface="Bradley Hand" pitchFamily="2" charset="77"/>
                <a:ea typeface="Calibri" panose="020F0502020204030204" pitchFamily="34" charset="0"/>
                <a:cs typeface="Arial" panose="020B0604020202020204" pitchFamily="34" charset="0"/>
              </a:rPr>
              <a:t>Ambos se fueron un poco más contentos a recostarse un rato y de pronto escuche gritar a bebé oso muy asustado.</a:t>
            </a:r>
            <a:r>
              <a:rPr lang="es-ES_tradnl" sz="2000" dirty="0">
                <a:effectLst/>
                <a:latin typeface="Bradley Hand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US" sz="2000" dirty="0">
              <a:effectLst/>
              <a:latin typeface="Bradley Hand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_tradnl" sz="2000" dirty="0">
                <a:ln w="5271" cap="flat" cmpd="sng" algn="ctr">
                  <a:solidFill>
                    <a:srgbClr val="7D7D7D"/>
                  </a:solidFill>
                  <a:prstDash val="solid"/>
                  <a:round/>
                </a:ln>
                <a:solidFill>
                  <a:srgbClr val="0D0D0D"/>
                </a:solidFill>
                <a:latin typeface="Bradley Hand" pitchFamily="2" charset="77"/>
                <a:ea typeface="Calibri" panose="020F0502020204030204" pitchFamily="34" charset="0"/>
                <a:cs typeface="Arial" panose="020B0604020202020204" pitchFamily="34" charset="0"/>
              </a:rPr>
              <a:t>-¡MAMÁÁÁ… hay una niña en mi cama! ¡ayuda mamá y papá!</a:t>
            </a:r>
            <a:endParaRPr lang="es-US" sz="2000" dirty="0">
              <a:effectLst/>
              <a:latin typeface="Bradley Hand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_tradnl" sz="2000" dirty="0">
                <a:ln w="5271" cap="flat" cmpd="sng" algn="ctr">
                  <a:solidFill>
                    <a:srgbClr val="7D7D7D"/>
                  </a:solidFill>
                  <a:prstDash val="solid"/>
                  <a:round/>
                </a:ln>
                <a:solidFill>
                  <a:srgbClr val="0D0D0D"/>
                </a:solidFill>
                <a:latin typeface="Bradley Hand" pitchFamily="2" charset="77"/>
                <a:ea typeface="Calibri" panose="020F0502020204030204" pitchFamily="34" charset="0"/>
                <a:cs typeface="Arial" panose="020B0604020202020204" pitchFamily="34" charset="0"/>
              </a:rPr>
              <a:t>Fui corriendo muy rápido y oh sorpresa, en la cama de mi pequeño oso estaba una niña de cabellos de oro, mi osito al verla se puso a llorar pues creía que le robarían su lugar al escucharlo la pequeña se asustó, saltó de la cama y corrió con miedo al bosque. </a:t>
            </a:r>
            <a:endParaRPr lang="es-US" sz="2000" dirty="0">
              <a:effectLst/>
              <a:latin typeface="Bradley Hand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678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765E055-985B-D34F-BB2F-AB055499C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327"/>
            <a:ext cx="8355980" cy="626698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1F65ECF-68C0-A143-8DE3-A6A152434C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57" b="49367" l="3376" r="75527">
                        <a14:foregroundMark x1="45781" y1="13924" x2="42405" y2="46329"/>
                        <a14:foregroundMark x1="34177" y1="38987" x2="51477" y2="43038"/>
                        <a14:foregroundMark x1="34388" y1="41519" x2="46414" y2="43797"/>
                        <a14:foregroundMark x1="68143" y1="44557" x2="65823" y2="25063"/>
                        <a14:foregroundMark x1="65190" y1="47595" x2="64768" y2="43544"/>
                      </a14:backgroundRemoval>
                    </a14:imgEffect>
                  </a14:imgLayer>
                </a14:imgProps>
              </a:ext>
            </a:extLst>
          </a:blip>
          <a:srcRect l="191" t="4626" r="68132" b="43365"/>
          <a:stretch/>
        </p:blipFill>
        <p:spPr>
          <a:xfrm>
            <a:off x="3690366" y="3307645"/>
            <a:ext cx="1957246" cy="2677866"/>
          </a:xfrm>
          <a:prstGeom prst="rect">
            <a:avLst/>
          </a:prstGeom>
        </p:spPr>
      </p:pic>
      <p:pic>
        <p:nvPicPr>
          <p:cNvPr id="6" name="Marcador de contenido 3">
            <a:extLst>
              <a:ext uri="{FF2B5EF4-FFF2-40B4-BE49-F238E27FC236}">
                <a16:creationId xmlns:a16="http://schemas.microsoft.com/office/drawing/2014/main" id="{D8B0E5F9-508A-F443-A934-19357E5FE1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079" b="99414" l="60224" r="95208">
                        <a14:foregroundMark x1="73003" y1="85652" x2="78594" y2="91508"/>
                        <a14:foregroundMark x1="88179" y1="72328" x2="91534" y2="74378"/>
                        <a14:foregroundMark x1="61022" y1="73060" x2="63259" y2="72328"/>
                        <a14:foregroundMark x1="71885" y1="85652" x2="79233" y2="86969"/>
                      </a14:backgroundRemoval>
                    </a14:imgEffect>
                  </a14:imgLayer>
                </a14:imgProps>
              </a:ext>
            </a:extLst>
          </a:blip>
          <a:srcRect l="60439" t="61066" r="-1261"/>
          <a:stretch/>
        </p:blipFill>
        <p:spPr>
          <a:xfrm>
            <a:off x="5227857" y="4200964"/>
            <a:ext cx="1649534" cy="171649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6B65335F-63A4-0C48-99F8-2CBED0CEF33C}"/>
              </a:ext>
            </a:extLst>
          </p:cNvPr>
          <p:cNvSpPr/>
          <p:nvPr/>
        </p:nvSpPr>
        <p:spPr>
          <a:xfrm>
            <a:off x="8647290" y="245327"/>
            <a:ext cx="3284768" cy="6166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_tradnl" sz="2400" dirty="0">
                <a:ln w="5271" cap="flat" cmpd="sng" algn="ctr">
                  <a:solidFill>
                    <a:srgbClr val="7D7D7D"/>
                  </a:solidFill>
                  <a:prstDash val="solid"/>
                  <a:round/>
                </a:ln>
                <a:solidFill>
                  <a:srgbClr val="0D0D0D"/>
                </a:solidFill>
                <a:latin typeface="Bradley Hand" pitchFamily="2" charset="77"/>
                <a:ea typeface="Calibri" panose="020F0502020204030204" pitchFamily="34" charset="0"/>
                <a:cs typeface="Arial" panose="020B0604020202020204" pitchFamily="34" charset="0"/>
              </a:rPr>
              <a:t>Trate de calmar a mi pequeño, lo abrace muy fuerte y le dije que no nos haría daño ni nosotros a ella, que podíamos preguntarle lo que pasó y recibirla como invitada.</a:t>
            </a:r>
            <a:endParaRPr lang="es-US" sz="2400" dirty="0">
              <a:effectLst/>
              <a:latin typeface="Bradley Hand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_tradnl" sz="2400" dirty="0">
                <a:ln w="5271" cap="flat" cmpd="sng" algn="ctr">
                  <a:solidFill>
                    <a:srgbClr val="7D7D7D"/>
                  </a:solidFill>
                  <a:prstDash val="solid"/>
                  <a:round/>
                </a:ln>
                <a:solidFill>
                  <a:srgbClr val="0D0D0D"/>
                </a:solidFill>
                <a:latin typeface="Bradley Hand" pitchFamily="2" charset="77"/>
                <a:ea typeface="Calibri" panose="020F0502020204030204" pitchFamily="34" charset="0"/>
                <a:cs typeface="Arial" panose="020B0604020202020204" pitchFamily="34" charset="0"/>
              </a:rPr>
              <a:t> Papá Oso salió a buscarla por el bosque, regreso a casa con ella, estaba más tranquila y nos contó como llego a nuestra casa.</a:t>
            </a:r>
            <a:endParaRPr lang="es-US" sz="2400" dirty="0">
              <a:effectLst/>
              <a:latin typeface="Bradley Hand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611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33479D4-F930-F14F-88DB-221ACC2CB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37867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E0FC087-0408-DF40-9227-3CDB9E3614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57" b="49367" l="3376" r="75527">
                        <a14:foregroundMark x1="45781" y1="13924" x2="42405" y2="46329"/>
                        <a14:foregroundMark x1="34177" y1="38987" x2="51477" y2="43038"/>
                        <a14:foregroundMark x1="34388" y1="41519" x2="46414" y2="43797"/>
                        <a14:foregroundMark x1="68143" y1="44557" x2="65823" y2="25063"/>
                        <a14:foregroundMark x1="65190" y1="47595" x2="64768" y2="43544"/>
                      </a14:backgroundRemoval>
                    </a14:imgEffect>
                  </a14:imgLayer>
                </a14:imgProps>
              </a:ext>
            </a:extLst>
          </a:blip>
          <a:srcRect l="56808" t="20928" r="22970" b="58949"/>
          <a:stretch/>
        </p:blipFill>
        <p:spPr>
          <a:xfrm rot="1153589">
            <a:off x="4538383" y="2746300"/>
            <a:ext cx="2780516" cy="2305653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8F1BF61A-D4BB-A846-BA02-AFB1AC953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7200" y="147990"/>
            <a:ext cx="5260621" cy="595242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s-ES_tradnl" sz="6200" dirty="0">
                <a:latin typeface="Bradley Hand" pitchFamily="2" charset="77"/>
              </a:rPr>
              <a:t>Estaba por el bosque, buscando algunas flores para mi mamá pues muy pronto es su cumpleaños, pero no sé lo que paso, me perdí y ahora ya no sé como regresar a casa- Comenzó a llorar un poco pues se notaba triste y asustada.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s-ES_tradnl" sz="6200" dirty="0">
                <a:latin typeface="Bradley Hand" pitchFamily="2" charset="77"/>
              </a:rPr>
              <a:t>-¡Tranquila niña! Mamá va a preparar una rica avena y te puedes quedar a comer con nosotros, podemos jugar juntos y después podemos ayudarte a regresar a casa. Pero dime ¿cuál es tu nombre?- dijo mi hijo muy tranquilo, me hizo sentir muy orgullosa.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s-ES_tradnl" sz="6200" dirty="0">
                <a:latin typeface="Bradley Hand" pitchFamily="2" charset="77"/>
              </a:rPr>
              <a:t>-Me llamo Ricitos de Oro y si quiero jugar contigo, y comer que sigo con mucha hambre- Dijo la niña con mucha tranquilidad y muy feliz.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s-ES_tradnl" sz="6200" dirty="0">
                <a:latin typeface="Bradley Hand" pitchFamily="2" charset="77"/>
              </a:rPr>
              <a:t>Cuando estábamos más tranquilos volvimos a comer una rica avena y ayudamos a Ricitos de oro a regresar a su casa.</a:t>
            </a:r>
          </a:p>
          <a:p>
            <a:endParaRPr lang="es-ES_tradnl" dirty="0"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383369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584</Words>
  <Application>Microsoft Macintosh PowerPoint</Application>
  <PresentationFormat>Panorámica</PresentationFormat>
  <Paragraphs>23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Bradley Hand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13</cp:revision>
  <dcterms:created xsi:type="dcterms:W3CDTF">2021-04-20T14:54:18Z</dcterms:created>
  <dcterms:modified xsi:type="dcterms:W3CDTF">2021-04-20T18:32:58Z</dcterms:modified>
</cp:coreProperties>
</file>