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0"/>
  </p:notesMasterIdLst>
  <p:sldIdLst>
    <p:sldId id="290" r:id="rId2"/>
    <p:sldId id="256" r:id="rId3"/>
    <p:sldId id="259" r:id="rId4"/>
    <p:sldId id="257" r:id="rId5"/>
    <p:sldId id="258" r:id="rId6"/>
    <p:sldId id="262" r:id="rId7"/>
    <p:sldId id="264" r:id="rId8"/>
    <p:sldId id="265" r:id="rId9"/>
    <p:sldId id="275" r:id="rId10"/>
    <p:sldId id="282" r:id="rId11"/>
    <p:sldId id="283" r:id="rId12"/>
    <p:sldId id="284" r:id="rId13"/>
    <p:sldId id="285" r:id="rId14"/>
    <p:sldId id="286" r:id="rId15"/>
    <p:sldId id="287" r:id="rId16"/>
    <p:sldId id="288" r:id="rId17"/>
    <p:sldId id="289" r:id="rId18"/>
    <p:sldId id="291" r:id="rId19"/>
  </p:sldIdLst>
  <p:sldSz cx="9144000" cy="5143500" type="screen16x9"/>
  <p:notesSz cx="6858000" cy="9144000"/>
  <p:embeddedFontLst>
    <p:embeddedFont>
      <p:font typeface="Century Gothic" panose="020B0502020202020204" pitchFamily="34" charset="0"/>
      <p:regular r:id="rId21"/>
      <p:bold r:id="rId22"/>
      <p:italic r:id="rId23"/>
      <p:boldItalic r:id="rId24"/>
    </p:embeddedFont>
    <p:embeddedFont>
      <p:font typeface="Comic Sans MS" panose="030F0702030302020204" pitchFamily="66" charset="0"/>
      <p:regular r:id="rId25"/>
      <p:bold r:id="rId26"/>
      <p:italic r:id="rId27"/>
      <p:boldItalic r:id="rId28"/>
    </p:embeddedFont>
    <p:embeddedFont>
      <p:font typeface="Fira Sans Extra Condensed Medium" panose="020B0604020202020204" charset="0"/>
      <p:regular r:id="rId29"/>
      <p:bold r:id="rId30"/>
      <p:italic r:id="rId31"/>
      <p:boldItalic r:id="rId32"/>
    </p:embeddedFont>
    <p:embeddedFont>
      <p:font typeface="Gaegu" panose="020B0604020202020204" charset="0"/>
      <p:regular r:id="rId33"/>
      <p:bold r:id="rId34"/>
    </p:embeddedFont>
    <p:embeddedFont>
      <p:font typeface="Questrial"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37FADA-FA0E-4A01-8D41-213F26EEE681}">
  <a:tblStyle styleId="{9637FADA-FA0E-4A01-8D41-213F26EEE6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13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b5b685808e_0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b5b685808e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396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b662e0629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b662e0629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ae31c014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ae31c014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b5b685808e_0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b5b685808e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
        <p:cNvGrpSpPr/>
        <p:nvPr/>
      </p:nvGrpSpPr>
      <p:grpSpPr>
        <a:xfrm>
          <a:off x="0" y="0"/>
          <a:ext cx="0" cy="0"/>
          <a:chOff x="0" y="0"/>
          <a:chExt cx="0" cy="0"/>
        </a:xfrm>
      </p:grpSpPr>
      <p:sp>
        <p:nvSpPr>
          <p:cNvPr id="2259" name="Google Shape;2259;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0" name="Google Shape;2260;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rgbClr val="FC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rgbClr val="FF83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rgbClr val="25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rgbClr val="FBA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rgbClr val="BB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7">
    <p:spTree>
      <p:nvGrpSpPr>
        <p:cNvPr id="1" name="Shape 483"/>
        <p:cNvGrpSpPr/>
        <p:nvPr/>
      </p:nvGrpSpPr>
      <p:grpSpPr>
        <a:xfrm>
          <a:off x="0" y="0"/>
          <a:ext cx="0" cy="0"/>
          <a:chOff x="0" y="0"/>
          <a:chExt cx="0" cy="0"/>
        </a:xfrm>
      </p:grpSpPr>
      <p:sp>
        <p:nvSpPr>
          <p:cNvPr id="484" name="Google Shape;484;p23"/>
          <p:cNvSpPr txBox="1">
            <a:spLocks noGrp="1"/>
          </p:cNvSpPr>
          <p:nvPr>
            <p:ph type="subTitle" idx="1"/>
          </p:nvPr>
        </p:nvSpPr>
        <p:spPr>
          <a:xfrm flipH="1">
            <a:off x="4876599" y="3189900"/>
            <a:ext cx="3137100" cy="6705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400" b="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85" name="Google Shape;485;p23"/>
          <p:cNvSpPr txBox="1">
            <a:spLocks noGrp="1"/>
          </p:cNvSpPr>
          <p:nvPr>
            <p:ph type="ctrTitle"/>
          </p:nvPr>
        </p:nvSpPr>
        <p:spPr>
          <a:xfrm flipH="1">
            <a:off x="4876800" y="1073400"/>
            <a:ext cx="3547200" cy="18879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6000"/>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a:endParaRPr/>
          </a:p>
        </p:txBody>
      </p:sp>
      <p:sp>
        <p:nvSpPr>
          <p:cNvPr id="486" name="Google Shape;486;p23"/>
          <p:cNvSpPr/>
          <p:nvPr/>
        </p:nvSpPr>
        <p:spPr>
          <a:xfrm>
            <a:off x="7647225" y="3916251"/>
            <a:ext cx="1560209" cy="127657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rot="5400000">
            <a:off x="8040129" y="191425"/>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8423999" y="77034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23"/>
          <p:cNvGrpSpPr/>
          <p:nvPr/>
        </p:nvGrpSpPr>
        <p:grpSpPr>
          <a:xfrm rot="1660629">
            <a:off x="7958560" y="4487007"/>
            <a:ext cx="418785" cy="350310"/>
            <a:chOff x="4259550" y="352000"/>
            <a:chExt cx="418775" cy="350302"/>
          </a:xfrm>
        </p:grpSpPr>
        <p:sp>
          <p:nvSpPr>
            <p:cNvPr id="490" name="Google Shape;490;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3"/>
          <p:cNvGrpSpPr/>
          <p:nvPr/>
        </p:nvGrpSpPr>
        <p:grpSpPr>
          <a:xfrm rot="6058277">
            <a:off x="475081" y="746232"/>
            <a:ext cx="214088" cy="259418"/>
            <a:chOff x="4259550" y="381618"/>
            <a:chExt cx="137279" cy="166357"/>
          </a:xfrm>
        </p:grpSpPr>
        <p:sp>
          <p:nvSpPr>
            <p:cNvPr id="494" name="Google Shape;494;p23"/>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23"/>
          <p:cNvSpPr/>
          <p:nvPr/>
        </p:nvSpPr>
        <p:spPr>
          <a:xfrm rot="544908" flipH="1">
            <a:off x="4567787" y="1615206"/>
            <a:ext cx="2735705" cy="1520093"/>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62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4692225" y="2512325"/>
            <a:ext cx="3651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sz="5300"/>
            </a:lvl1pPr>
            <a:lvl2pPr lvl="1" algn="ctr" rtl="0">
              <a:spcBef>
                <a:spcPts val="0"/>
              </a:spcBef>
              <a:spcAft>
                <a:spcPts val="0"/>
              </a:spcAft>
              <a:buClr>
                <a:srgbClr val="233C4F"/>
              </a:buClr>
              <a:buSzPts val="1800"/>
              <a:buNone/>
              <a:defRPr sz="1800">
                <a:solidFill>
                  <a:srgbClr val="233C4F"/>
                </a:solidFill>
              </a:defRPr>
            </a:lvl2pPr>
            <a:lvl3pPr lvl="2" algn="ctr" rtl="0">
              <a:spcBef>
                <a:spcPts val="0"/>
              </a:spcBef>
              <a:spcAft>
                <a:spcPts val="0"/>
              </a:spcAft>
              <a:buClr>
                <a:srgbClr val="233C4F"/>
              </a:buClr>
              <a:buSzPts val="1800"/>
              <a:buNone/>
              <a:defRPr sz="1800">
                <a:solidFill>
                  <a:srgbClr val="233C4F"/>
                </a:solidFill>
              </a:defRPr>
            </a:lvl3pPr>
            <a:lvl4pPr lvl="3" algn="ctr" rtl="0">
              <a:spcBef>
                <a:spcPts val="0"/>
              </a:spcBef>
              <a:spcAft>
                <a:spcPts val="0"/>
              </a:spcAft>
              <a:buClr>
                <a:srgbClr val="233C4F"/>
              </a:buClr>
              <a:buSzPts val="1800"/>
              <a:buNone/>
              <a:defRPr sz="1800">
                <a:solidFill>
                  <a:srgbClr val="233C4F"/>
                </a:solidFill>
              </a:defRPr>
            </a:lvl4pPr>
            <a:lvl5pPr lvl="4" algn="ctr" rtl="0">
              <a:spcBef>
                <a:spcPts val="0"/>
              </a:spcBef>
              <a:spcAft>
                <a:spcPts val="0"/>
              </a:spcAft>
              <a:buClr>
                <a:srgbClr val="233C4F"/>
              </a:buClr>
              <a:buSzPts val="1800"/>
              <a:buNone/>
              <a:defRPr sz="1800">
                <a:solidFill>
                  <a:srgbClr val="233C4F"/>
                </a:solidFill>
              </a:defRPr>
            </a:lvl5pPr>
            <a:lvl6pPr lvl="5" algn="ctr" rtl="0">
              <a:spcBef>
                <a:spcPts val="0"/>
              </a:spcBef>
              <a:spcAft>
                <a:spcPts val="0"/>
              </a:spcAft>
              <a:buClr>
                <a:srgbClr val="233C4F"/>
              </a:buClr>
              <a:buSzPts val="1800"/>
              <a:buNone/>
              <a:defRPr sz="1800">
                <a:solidFill>
                  <a:srgbClr val="233C4F"/>
                </a:solidFill>
              </a:defRPr>
            </a:lvl6pPr>
            <a:lvl7pPr lvl="6" algn="ctr" rtl="0">
              <a:spcBef>
                <a:spcPts val="0"/>
              </a:spcBef>
              <a:spcAft>
                <a:spcPts val="0"/>
              </a:spcAft>
              <a:buClr>
                <a:srgbClr val="233C4F"/>
              </a:buClr>
              <a:buSzPts val="1800"/>
              <a:buNone/>
              <a:defRPr sz="1800">
                <a:solidFill>
                  <a:srgbClr val="233C4F"/>
                </a:solidFill>
              </a:defRPr>
            </a:lvl7pPr>
            <a:lvl8pPr lvl="7" algn="ctr" rtl="0">
              <a:spcBef>
                <a:spcPts val="0"/>
              </a:spcBef>
              <a:spcAft>
                <a:spcPts val="0"/>
              </a:spcAft>
              <a:buClr>
                <a:srgbClr val="233C4F"/>
              </a:buClr>
              <a:buSzPts val="1800"/>
              <a:buNone/>
              <a:defRPr sz="1800">
                <a:solidFill>
                  <a:srgbClr val="233C4F"/>
                </a:solidFill>
              </a:defRPr>
            </a:lvl8pPr>
            <a:lvl9pPr lvl="8" algn="ctr" rtl="0">
              <a:spcBef>
                <a:spcPts val="0"/>
              </a:spcBef>
              <a:spcAft>
                <a:spcPts val="0"/>
              </a:spcAft>
              <a:buClr>
                <a:srgbClr val="233C4F"/>
              </a:buClr>
              <a:buSzPts val="1800"/>
              <a:buNone/>
              <a:defRPr sz="1800">
                <a:solidFill>
                  <a:srgbClr val="233C4F"/>
                </a:solidFill>
              </a:defRPr>
            </a:lvl9pPr>
          </a:lstStyle>
          <a:p>
            <a:endParaRPr/>
          </a:p>
        </p:txBody>
      </p:sp>
      <p:sp>
        <p:nvSpPr>
          <p:cNvPr id="53" name="Google Shape;53;p3"/>
          <p:cNvSpPr txBox="1">
            <a:spLocks noGrp="1"/>
          </p:cNvSpPr>
          <p:nvPr>
            <p:ph type="subTitle" idx="1"/>
          </p:nvPr>
        </p:nvSpPr>
        <p:spPr>
          <a:xfrm>
            <a:off x="4692325" y="3056925"/>
            <a:ext cx="2633100" cy="5778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1300"/>
              <a:buNone/>
              <a:defRPr b="0"/>
            </a:lvl1pPr>
            <a:lvl2pPr lvl="1" algn="ctr" rtl="0">
              <a:lnSpc>
                <a:spcPct val="100000"/>
              </a:lnSpc>
              <a:spcBef>
                <a:spcPts val="0"/>
              </a:spcBef>
              <a:spcAft>
                <a:spcPts val="0"/>
              </a:spcAft>
              <a:buClr>
                <a:srgbClr val="541C1D"/>
              </a:buClr>
              <a:buSzPts val="1600"/>
              <a:buNone/>
              <a:defRPr>
                <a:solidFill>
                  <a:srgbClr val="541C1D"/>
                </a:solidFill>
              </a:defRPr>
            </a:lvl2pPr>
            <a:lvl3pPr lvl="2" algn="ctr" rtl="0">
              <a:lnSpc>
                <a:spcPct val="100000"/>
              </a:lnSpc>
              <a:spcBef>
                <a:spcPts val="0"/>
              </a:spcBef>
              <a:spcAft>
                <a:spcPts val="0"/>
              </a:spcAft>
              <a:buClr>
                <a:srgbClr val="541C1D"/>
              </a:buClr>
              <a:buSzPts val="1600"/>
              <a:buNone/>
              <a:defRPr>
                <a:solidFill>
                  <a:srgbClr val="541C1D"/>
                </a:solidFill>
              </a:defRPr>
            </a:lvl3pPr>
            <a:lvl4pPr lvl="3" algn="ctr" rtl="0">
              <a:lnSpc>
                <a:spcPct val="100000"/>
              </a:lnSpc>
              <a:spcBef>
                <a:spcPts val="0"/>
              </a:spcBef>
              <a:spcAft>
                <a:spcPts val="0"/>
              </a:spcAft>
              <a:buClr>
                <a:srgbClr val="541C1D"/>
              </a:buClr>
              <a:buSzPts val="1600"/>
              <a:buNone/>
              <a:defRPr>
                <a:solidFill>
                  <a:srgbClr val="541C1D"/>
                </a:solidFill>
              </a:defRPr>
            </a:lvl4pPr>
            <a:lvl5pPr lvl="4" algn="ctr" rtl="0">
              <a:lnSpc>
                <a:spcPct val="100000"/>
              </a:lnSpc>
              <a:spcBef>
                <a:spcPts val="0"/>
              </a:spcBef>
              <a:spcAft>
                <a:spcPts val="0"/>
              </a:spcAft>
              <a:buClr>
                <a:srgbClr val="541C1D"/>
              </a:buClr>
              <a:buSzPts val="1600"/>
              <a:buNone/>
              <a:defRPr>
                <a:solidFill>
                  <a:srgbClr val="541C1D"/>
                </a:solidFill>
              </a:defRPr>
            </a:lvl5pPr>
            <a:lvl6pPr lvl="5" algn="ctr" rtl="0">
              <a:lnSpc>
                <a:spcPct val="100000"/>
              </a:lnSpc>
              <a:spcBef>
                <a:spcPts val="0"/>
              </a:spcBef>
              <a:spcAft>
                <a:spcPts val="0"/>
              </a:spcAft>
              <a:buClr>
                <a:srgbClr val="541C1D"/>
              </a:buClr>
              <a:buSzPts val="1600"/>
              <a:buNone/>
              <a:defRPr>
                <a:solidFill>
                  <a:srgbClr val="541C1D"/>
                </a:solidFill>
              </a:defRPr>
            </a:lvl6pPr>
            <a:lvl7pPr lvl="6" algn="ctr" rtl="0">
              <a:lnSpc>
                <a:spcPct val="100000"/>
              </a:lnSpc>
              <a:spcBef>
                <a:spcPts val="0"/>
              </a:spcBef>
              <a:spcAft>
                <a:spcPts val="0"/>
              </a:spcAft>
              <a:buClr>
                <a:srgbClr val="541C1D"/>
              </a:buClr>
              <a:buSzPts val="1600"/>
              <a:buNone/>
              <a:defRPr>
                <a:solidFill>
                  <a:srgbClr val="541C1D"/>
                </a:solidFill>
              </a:defRPr>
            </a:lvl7pPr>
            <a:lvl8pPr lvl="7" algn="ctr" rtl="0">
              <a:lnSpc>
                <a:spcPct val="100000"/>
              </a:lnSpc>
              <a:spcBef>
                <a:spcPts val="0"/>
              </a:spcBef>
              <a:spcAft>
                <a:spcPts val="0"/>
              </a:spcAft>
              <a:buClr>
                <a:srgbClr val="541C1D"/>
              </a:buClr>
              <a:buSzPts val="1600"/>
              <a:buNone/>
              <a:defRPr>
                <a:solidFill>
                  <a:srgbClr val="541C1D"/>
                </a:solidFill>
              </a:defRPr>
            </a:lvl8pPr>
            <a:lvl9pPr lvl="8" algn="ctr" rtl="0">
              <a:lnSpc>
                <a:spcPct val="100000"/>
              </a:lnSpc>
              <a:spcBef>
                <a:spcPts val="0"/>
              </a:spcBef>
              <a:spcAft>
                <a:spcPts val="0"/>
              </a:spcAft>
              <a:buClr>
                <a:srgbClr val="541C1D"/>
              </a:buClr>
              <a:buSzPts val="1600"/>
              <a:buNone/>
              <a:defRPr>
                <a:solidFill>
                  <a:srgbClr val="541C1D"/>
                </a:solidFill>
              </a:defRPr>
            </a:lvl9pPr>
          </a:lstStyle>
          <a:p>
            <a:endParaRPr/>
          </a:p>
        </p:txBody>
      </p:sp>
      <p:sp>
        <p:nvSpPr>
          <p:cNvPr id="54" name="Google Shape;54;p3"/>
          <p:cNvSpPr txBox="1">
            <a:spLocks noGrp="1"/>
          </p:cNvSpPr>
          <p:nvPr>
            <p:ph type="title" idx="2" hasCustomPrompt="1"/>
          </p:nvPr>
        </p:nvSpPr>
        <p:spPr>
          <a:xfrm>
            <a:off x="4692150" y="1852600"/>
            <a:ext cx="36516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3"/>
          <p:cNvSpPr/>
          <p:nvPr/>
        </p:nvSpPr>
        <p:spPr>
          <a:xfrm rot="344346">
            <a:off x="480452" y="655498"/>
            <a:ext cx="10168802" cy="2133352"/>
          </a:xfrm>
          <a:custGeom>
            <a:avLst/>
            <a:gdLst/>
            <a:ahLst/>
            <a:cxnLst/>
            <a:rect l="l" t="t" r="r" b="b"/>
            <a:pathLst>
              <a:path w="406747" h="85333" extrusionOk="0">
                <a:moveTo>
                  <a:pt x="26611" y="43450"/>
                </a:moveTo>
                <a:cubicBezTo>
                  <a:pt x="22593" y="44990"/>
                  <a:pt x="-8550" y="50482"/>
                  <a:pt x="2500" y="52692"/>
                </a:cubicBezTo>
                <a:cubicBezTo>
                  <a:pt x="13551" y="54902"/>
                  <a:pt x="40073" y="63542"/>
                  <a:pt x="92914" y="56711"/>
                </a:cubicBezTo>
                <a:cubicBezTo>
                  <a:pt x="145756" y="49880"/>
                  <a:pt x="284857" y="6950"/>
                  <a:pt x="319549" y="11705"/>
                </a:cubicBezTo>
                <a:cubicBezTo>
                  <a:pt x="354241" y="16460"/>
                  <a:pt x="308432" y="86714"/>
                  <a:pt x="301065" y="85241"/>
                </a:cubicBezTo>
                <a:cubicBezTo>
                  <a:pt x="293698" y="83768"/>
                  <a:pt x="257733" y="13916"/>
                  <a:pt x="275347" y="2865"/>
                </a:cubicBezTo>
                <a:cubicBezTo>
                  <a:pt x="292961" y="-8185"/>
                  <a:pt x="384847" y="16259"/>
                  <a:pt x="406747" y="18938"/>
                </a:cubicBezTo>
              </a:path>
            </a:pathLst>
          </a:custGeom>
          <a:noFill/>
          <a:ln w="19050" cap="flat" cmpd="sng">
            <a:solidFill>
              <a:schemeClr val="dk2"/>
            </a:solidFill>
            <a:prstDash val="dash"/>
            <a:round/>
            <a:headEnd type="none" w="med" len="med"/>
            <a:tailEnd type="none" w="med" len="med"/>
          </a:ln>
        </p:spPr>
      </p:sp>
      <p:sp>
        <p:nvSpPr>
          <p:cNvPr id="56" name="Google Shape;56;p3"/>
          <p:cNvSpPr/>
          <p:nvPr/>
        </p:nvSpPr>
        <p:spPr>
          <a:xfrm>
            <a:off x="7618038" y="423577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618047" y="38553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rot="1056892">
            <a:off x="5597918" y="551188"/>
            <a:ext cx="1509128" cy="960744"/>
            <a:chOff x="3908800" y="4074100"/>
            <a:chExt cx="1374325" cy="874925"/>
          </a:xfrm>
        </p:grpSpPr>
        <p:sp>
          <p:nvSpPr>
            <p:cNvPr id="59" name="Google Shape;59;p3"/>
            <p:cNvSpPr/>
            <p:nvPr/>
          </p:nvSpPr>
          <p:spPr>
            <a:xfrm>
              <a:off x="3908800" y="4074100"/>
              <a:ext cx="1374325" cy="874925"/>
            </a:xfrm>
            <a:custGeom>
              <a:avLst/>
              <a:gdLst/>
              <a:ahLst/>
              <a:cxnLst/>
              <a:rect l="l" t="t" r="r" b="b"/>
              <a:pathLst>
                <a:path w="54973" h="34997" extrusionOk="0">
                  <a:moveTo>
                    <a:pt x="48538" y="1"/>
                  </a:moveTo>
                  <a:cubicBezTo>
                    <a:pt x="46825" y="1"/>
                    <a:pt x="34" y="22856"/>
                    <a:pt x="34" y="23187"/>
                  </a:cubicBezTo>
                  <a:cubicBezTo>
                    <a:pt x="0" y="23855"/>
                    <a:pt x="4637" y="34896"/>
                    <a:pt x="5538" y="34996"/>
                  </a:cubicBezTo>
                  <a:cubicBezTo>
                    <a:pt x="5544" y="34997"/>
                    <a:pt x="5551" y="34997"/>
                    <a:pt x="5559" y="34997"/>
                  </a:cubicBezTo>
                  <a:cubicBezTo>
                    <a:pt x="7676" y="34997"/>
                    <a:pt x="53208" y="12608"/>
                    <a:pt x="54072" y="11212"/>
                  </a:cubicBezTo>
                  <a:cubicBezTo>
                    <a:pt x="54973" y="9845"/>
                    <a:pt x="49636" y="338"/>
                    <a:pt x="48568" y="4"/>
                  </a:cubicBezTo>
                  <a:cubicBezTo>
                    <a:pt x="48561" y="2"/>
                    <a:pt x="48551" y="1"/>
                    <a:pt x="48538"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980525" y="4608950"/>
              <a:ext cx="56725" cy="119900"/>
            </a:xfrm>
            <a:custGeom>
              <a:avLst/>
              <a:gdLst/>
              <a:ahLst/>
              <a:cxnLst/>
              <a:rect l="l" t="t" r="r" b="b"/>
              <a:pathLst>
                <a:path w="2269" h="4796" extrusionOk="0">
                  <a:moveTo>
                    <a:pt x="259" y="1"/>
                  </a:moveTo>
                  <a:cubicBezTo>
                    <a:pt x="225" y="1"/>
                    <a:pt x="193" y="19"/>
                    <a:pt x="167" y="59"/>
                  </a:cubicBezTo>
                  <a:cubicBezTo>
                    <a:pt x="67" y="126"/>
                    <a:pt x="0" y="192"/>
                    <a:pt x="67" y="326"/>
                  </a:cubicBezTo>
                  <a:cubicBezTo>
                    <a:pt x="367" y="1093"/>
                    <a:pt x="701" y="1793"/>
                    <a:pt x="1067" y="2561"/>
                  </a:cubicBezTo>
                  <a:cubicBezTo>
                    <a:pt x="1401" y="3295"/>
                    <a:pt x="1735" y="4062"/>
                    <a:pt x="2102" y="4762"/>
                  </a:cubicBezTo>
                  <a:cubicBezTo>
                    <a:pt x="2135" y="4796"/>
                    <a:pt x="2168" y="4796"/>
                    <a:pt x="2235" y="4796"/>
                  </a:cubicBezTo>
                  <a:cubicBezTo>
                    <a:pt x="2268" y="4762"/>
                    <a:pt x="2268" y="4729"/>
                    <a:pt x="2268" y="4662"/>
                  </a:cubicBezTo>
                  <a:cubicBezTo>
                    <a:pt x="2001" y="3895"/>
                    <a:pt x="1735" y="3128"/>
                    <a:pt x="1401" y="2394"/>
                  </a:cubicBezTo>
                  <a:cubicBezTo>
                    <a:pt x="1067" y="1627"/>
                    <a:pt x="767" y="893"/>
                    <a:pt x="434" y="126"/>
                  </a:cubicBezTo>
                  <a:cubicBezTo>
                    <a:pt x="373" y="45"/>
                    <a:pt x="312" y="1"/>
                    <a:pt x="2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22200" y="4590925"/>
              <a:ext cx="37550" cy="78725"/>
            </a:xfrm>
            <a:custGeom>
              <a:avLst/>
              <a:gdLst/>
              <a:ahLst/>
              <a:cxnLst/>
              <a:rect l="l" t="t" r="r" b="b"/>
              <a:pathLst>
                <a:path w="1502" h="3149" extrusionOk="0">
                  <a:moveTo>
                    <a:pt x="242" y="1"/>
                  </a:moveTo>
                  <a:cubicBezTo>
                    <a:pt x="217" y="1"/>
                    <a:pt x="191" y="5"/>
                    <a:pt x="168" y="13"/>
                  </a:cubicBezTo>
                  <a:cubicBezTo>
                    <a:pt x="34" y="79"/>
                    <a:pt x="1" y="179"/>
                    <a:pt x="34" y="313"/>
                  </a:cubicBezTo>
                  <a:cubicBezTo>
                    <a:pt x="268" y="813"/>
                    <a:pt x="468" y="1247"/>
                    <a:pt x="668" y="1714"/>
                  </a:cubicBezTo>
                  <a:cubicBezTo>
                    <a:pt x="868" y="2181"/>
                    <a:pt x="1102" y="2648"/>
                    <a:pt x="1335" y="3082"/>
                  </a:cubicBezTo>
                  <a:cubicBezTo>
                    <a:pt x="1369" y="3148"/>
                    <a:pt x="1435" y="3148"/>
                    <a:pt x="1469" y="3148"/>
                  </a:cubicBezTo>
                  <a:cubicBezTo>
                    <a:pt x="1502" y="3082"/>
                    <a:pt x="1502" y="3048"/>
                    <a:pt x="1502" y="3015"/>
                  </a:cubicBezTo>
                  <a:cubicBezTo>
                    <a:pt x="1369" y="2514"/>
                    <a:pt x="1202" y="2014"/>
                    <a:pt x="1002" y="1547"/>
                  </a:cubicBezTo>
                  <a:cubicBezTo>
                    <a:pt x="801" y="1113"/>
                    <a:pt x="635" y="613"/>
                    <a:pt x="435"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068075" y="4567050"/>
              <a:ext cx="37550" cy="78400"/>
            </a:xfrm>
            <a:custGeom>
              <a:avLst/>
              <a:gdLst/>
              <a:ahLst/>
              <a:cxnLst/>
              <a:rect l="l" t="t" r="r" b="b"/>
              <a:pathLst>
                <a:path w="1502" h="3136" extrusionOk="0">
                  <a:moveTo>
                    <a:pt x="167" y="0"/>
                  </a:moveTo>
                  <a:cubicBezTo>
                    <a:pt x="34" y="100"/>
                    <a:pt x="1" y="167"/>
                    <a:pt x="34" y="301"/>
                  </a:cubicBezTo>
                  <a:cubicBezTo>
                    <a:pt x="267" y="801"/>
                    <a:pt x="468" y="1268"/>
                    <a:pt x="668" y="1735"/>
                  </a:cubicBezTo>
                  <a:cubicBezTo>
                    <a:pt x="868" y="2169"/>
                    <a:pt x="1101" y="2636"/>
                    <a:pt x="1335" y="3103"/>
                  </a:cubicBezTo>
                  <a:cubicBezTo>
                    <a:pt x="1368" y="3136"/>
                    <a:pt x="1435" y="3136"/>
                    <a:pt x="1468" y="3136"/>
                  </a:cubicBezTo>
                  <a:cubicBezTo>
                    <a:pt x="1502" y="3103"/>
                    <a:pt x="1502" y="3069"/>
                    <a:pt x="1502" y="3002"/>
                  </a:cubicBezTo>
                  <a:cubicBezTo>
                    <a:pt x="1368" y="2502"/>
                    <a:pt x="1235" y="2002"/>
                    <a:pt x="1001" y="1568"/>
                  </a:cubicBezTo>
                  <a:cubicBezTo>
                    <a:pt x="801" y="1101"/>
                    <a:pt x="634" y="601"/>
                    <a:pt x="434" y="134"/>
                  </a:cubicBezTo>
                  <a:cubicBezTo>
                    <a:pt x="401" y="67"/>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114775" y="4543025"/>
              <a:ext cx="38375" cy="78250"/>
            </a:xfrm>
            <a:custGeom>
              <a:avLst/>
              <a:gdLst/>
              <a:ahLst/>
              <a:cxnLst/>
              <a:rect l="l" t="t" r="r" b="b"/>
              <a:pathLst>
                <a:path w="1535" h="3130" extrusionOk="0">
                  <a:moveTo>
                    <a:pt x="256" y="0"/>
                  </a:moveTo>
                  <a:cubicBezTo>
                    <a:pt x="226" y="0"/>
                    <a:pt x="195" y="9"/>
                    <a:pt x="167" y="27"/>
                  </a:cubicBezTo>
                  <a:cubicBezTo>
                    <a:pt x="67" y="94"/>
                    <a:pt x="1" y="194"/>
                    <a:pt x="67" y="294"/>
                  </a:cubicBezTo>
                  <a:cubicBezTo>
                    <a:pt x="267" y="795"/>
                    <a:pt x="468" y="1262"/>
                    <a:pt x="668" y="1729"/>
                  </a:cubicBezTo>
                  <a:cubicBezTo>
                    <a:pt x="901" y="2196"/>
                    <a:pt x="1101" y="2629"/>
                    <a:pt x="1335" y="3096"/>
                  </a:cubicBezTo>
                  <a:cubicBezTo>
                    <a:pt x="1402" y="3130"/>
                    <a:pt x="1435" y="3130"/>
                    <a:pt x="1468" y="3130"/>
                  </a:cubicBezTo>
                  <a:cubicBezTo>
                    <a:pt x="1535" y="3096"/>
                    <a:pt x="1535" y="3063"/>
                    <a:pt x="1535" y="3029"/>
                  </a:cubicBezTo>
                  <a:cubicBezTo>
                    <a:pt x="1402" y="2529"/>
                    <a:pt x="1235" y="2029"/>
                    <a:pt x="1035" y="1562"/>
                  </a:cubicBezTo>
                  <a:cubicBezTo>
                    <a:pt x="801" y="1095"/>
                    <a:pt x="634" y="594"/>
                    <a:pt x="434" y="127"/>
                  </a:cubicBezTo>
                  <a:cubicBezTo>
                    <a:pt x="410" y="55"/>
                    <a:pt x="334" y="0"/>
                    <a:pt x="2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158150" y="4524525"/>
              <a:ext cx="37550" cy="78400"/>
            </a:xfrm>
            <a:custGeom>
              <a:avLst/>
              <a:gdLst/>
              <a:ahLst/>
              <a:cxnLst/>
              <a:rect l="l" t="t" r="r" b="b"/>
              <a:pathLst>
                <a:path w="1502" h="3136" extrusionOk="0">
                  <a:moveTo>
                    <a:pt x="167" y="0"/>
                  </a:moveTo>
                  <a:cubicBezTo>
                    <a:pt x="33" y="100"/>
                    <a:pt x="0" y="167"/>
                    <a:pt x="33" y="300"/>
                  </a:cubicBezTo>
                  <a:cubicBezTo>
                    <a:pt x="234" y="801"/>
                    <a:pt x="434" y="1234"/>
                    <a:pt x="667" y="1701"/>
                  </a:cubicBezTo>
                  <a:cubicBezTo>
                    <a:pt x="867" y="2168"/>
                    <a:pt x="1068" y="2635"/>
                    <a:pt x="1334" y="3102"/>
                  </a:cubicBezTo>
                  <a:cubicBezTo>
                    <a:pt x="1368" y="3136"/>
                    <a:pt x="1401" y="3136"/>
                    <a:pt x="1434" y="3136"/>
                  </a:cubicBezTo>
                  <a:cubicBezTo>
                    <a:pt x="1501" y="3102"/>
                    <a:pt x="1501" y="3036"/>
                    <a:pt x="1501" y="3002"/>
                  </a:cubicBezTo>
                  <a:cubicBezTo>
                    <a:pt x="1368" y="2502"/>
                    <a:pt x="1201" y="2002"/>
                    <a:pt x="1001" y="1535"/>
                  </a:cubicBezTo>
                  <a:cubicBezTo>
                    <a:pt x="767" y="1101"/>
                    <a:pt x="634" y="601"/>
                    <a:pt x="400" y="134"/>
                  </a:cubicBezTo>
                  <a:cubicBezTo>
                    <a:pt x="367" y="33"/>
                    <a:pt x="234"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195675" y="4503675"/>
              <a:ext cx="55900" cy="120100"/>
            </a:xfrm>
            <a:custGeom>
              <a:avLst/>
              <a:gdLst/>
              <a:ahLst/>
              <a:cxnLst/>
              <a:rect l="l" t="t" r="r" b="b"/>
              <a:pathLst>
                <a:path w="2236" h="4804" extrusionOk="0">
                  <a:moveTo>
                    <a:pt x="250" y="0"/>
                  </a:moveTo>
                  <a:cubicBezTo>
                    <a:pt x="219" y="0"/>
                    <a:pt x="189" y="11"/>
                    <a:pt x="167" y="33"/>
                  </a:cubicBezTo>
                  <a:cubicBezTo>
                    <a:pt x="34" y="134"/>
                    <a:pt x="0" y="200"/>
                    <a:pt x="34" y="334"/>
                  </a:cubicBezTo>
                  <a:cubicBezTo>
                    <a:pt x="367" y="1068"/>
                    <a:pt x="701" y="1801"/>
                    <a:pt x="1034" y="2535"/>
                  </a:cubicBezTo>
                  <a:cubicBezTo>
                    <a:pt x="1368" y="3303"/>
                    <a:pt x="1701" y="4036"/>
                    <a:pt x="2068" y="4770"/>
                  </a:cubicBezTo>
                  <a:cubicBezTo>
                    <a:pt x="2135" y="4804"/>
                    <a:pt x="2168" y="4804"/>
                    <a:pt x="2202" y="4804"/>
                  </a:cubicBezTo>
                  <a:cubicBezTo>
                    <a:pt x="2235" y="4770"/>
                    <a:pt x="2235" y="4704"/>
                    <a:pt x="2235" y="4670"/>
                  </a:cubicBezTo>
                  <a:cubicBezTo>
                    <a:pt x="2002" y="3870"/>
                    <a:pt x="1701" y="3136"/>
                    <a:pt x="1368" y="2369"/>
                  </a:cubicBezTo>
                  <a:cubicBezTo>
                    <a:pt x="1034" y="1635"/>
                    <a:pt x="734" y="867"/>
                    <a:pt x="400" y="134"/>
                  </a:cubicBezTo>
                  <a:cubicBezTo>
                    <a:pt x="378" y="45"/>
                    <a:pt x="312" y="0"/>
                    <a:pt x="2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237375" y="4485925"/>
              <a:ext cx="37550" cy="78650"/>
            </a:xfrm>
            <a:custGeom>
              <a:avLst/>
              <a:gdLst/>
              <a:ahLst/>
              <a:cxnLst/>
              <a:rect l="l" t="t" r="r" b="b"/>
              <a:pathLst>
                <a:path w="1502" h="3146" extrusionOk="0">
                  <a:moveTo>
                    <a:pt x="208" y="1"/>
                  </a:moveTo>
                  <a:cubicBezTo>
                    <a:pt x="193" y="1"/>
                    <a:pt x="179" y="4"/>
                    <a:pt x="167" y="10"/>
                  </a:cubicBezTo>
                  <a:cubicBezTo>
                    <a:pt x="33" y="76"/>
                    <a:pt x="0" y="176"/>
                    <a:pt x="33" y="310"/>
                  </a:cubicBezTo>
                  <a:cubicBezTo>
                    <a:pt x="234" y="810"/>
                    <a:pt x="434" y="1244"/>
                    <a:pt x="667" y="1711"/>
                  </a:cubicBezTo>
                  <a:cubicBezTo>
                    <a:pt x="867" y="2178"/>
                    <a:pt x="1067" y="2612"/>
                    <a:pt x="1334" y="3079"/>
                  </a:cubicBezTo>
                  <a:cubicBezTo>
                    <a:pt x="1368" y="3145"/>
                    <a:pt x="1401" y="3145"/>
                    <a:pt x="1434" y="3145"/>
                  </a:cubicBezTo>
                  <a:cubicBezTo>
                    <a:pt x="1501" y="3079"/>
                    <a:pt x="1501" y="3045"/>
                    <a:pt x="1501" y="3012"/>
                  </a:cubicBezTo>
                  <a:cubicBezTo>
                    <a:pt x="1368" y="2511"/>
                    <a:pt x="1201" y="2011"/>
                    <a:pt x="1001" y="1544"/>
                  </a:cubicBezTo>
                  <a:cubicBezTo>
                    <a:pt x="801" y="1077"/>
                    <a:pt x="634" y="577"/>
                    <a:pt x="400" y="143"/>
                  </a:cubicBezTo>
                  <a:cubicBezTo>
                    <a:pt x="373" y="61"/>
                    <a:pt x="278" y="1"/>
                    <a:pt x="2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4284075" y="4462500"/>
              <a:ext cx="37550" cy="78725"/>
            </a:xfrm>
            <a:custGeom>
              <a:avLst/>
              <a:gdLst/>
              <a:ahLst/>
              <a:cxnLst/>
              <a:rect l="l" t="t" r="r" b="b"/>
              <a:pathLst>
                <a:path w="1502" h="3149" extrusionOk="0">
                  <a:moveTo>
                    <a:pt x="219" y="1"/>
                  </a:moveTo>
                  <a:cubicBezTo>
                    <a:pt x="200" y="1"/>
                    <a:pt x="183" y="5"/>
                    <a:pt x="167" y="13"/>
                  </a:cubicBezTo>
                  <a:cubicBezTo>
                    <a:pt x="33" y="113"/>
                    <a:pt x="0" y="179"/>
                    <a:pt x="33" y="313"/>
                  </a:cubicBezTo>
                  <a:cubicBezTo>
                    <a:pt x="234" y="813"/>
                    <a:pt x="467" y="1280"/>
                    <a:pt x="667" y="1747"/>
                  </a:cubicBezTo>
                  <a:cubicBezTo>
                    <a:pt x="867" y="2181"/>
                    <a:pt x="1067" y="2648"/>
                    <a:pt x="1334" y="3115"/>
                  </a:cubicBezTo>
                  <a:cubicBezTo>
                    <a:pt x="1368" y="3148"/>
                    <a:pt x="1401" y="3148"/>
                    <a:pt x="1468" y="3148"/>
                  </a:cubicBezTo>
                  <a:cubicBezTo>
                    <a:pt x="1501" y="3115"/>
                    <a:pt x="1501" y="3082"/>
                    <a:pt x="1501" y="3015"/>
                  </a:cubicBezTo>
                  <a:cubicBezTo>
                    <a:pt x="1368" y="2514"/>
                    <a:pt x="1201" y="2014"/>
                    <a:pt x="1001" y="1580"/>
                  </a:cubicBezTo>
                  <a:cubicBezTo>
                    <a:pt x="801" y="1113"/>
                    <a:pt x="634" y="613"/>
                    <a:pt x="434" y="146"/>
                  </a:cubicBezTo>
                  <a:cubicBezTo>
                    <a:pt x="357" y="44"/>
                    <a:pt x="281" y="1"/>
                    <a:pt x="2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329925" y="4437625"/>
              <a:ext cx="37550" cy="78575"/>
            </a:xfrm>
            <a:custGeom>
              <a:avLst/>
              <a:gdLst/>
              <a:ahLst/>
              <a:cxnLst/>
              <a:rect l="l" t="t" r="r" b="b"/>
              <a:pathLst>
                <a:path w="1502" h="3143" extrusionOk="0">
                  <a:moveTo>
                    <a:pt x="208" y="0"/>
                  </a:moveTo>
                  <a:cubicBezTo>
                    <a:pt x="195" y="0"/>
                    <a:pt x="181" y="2"/>
                    <a:pt x="167" y="7"/>
                  </a:cubicBezTo>
                  <a:cubicBezTo>
                    <a:pt x="34" y="107"/>
                    <a:pt x="1" y="174"/>
                    <a:pt x="34" y="307"/>
                  </a:cubicBezTo>
                  <a:cubicBezTo>
                    <a:pt x="234" y="807"/>
                    <a:pt x="468" y="1274"/>
                    <a:pt x="668" y="1708"/>
                  </a:cubicBezTo>
                  <a:cubicBezTo>
                    <a:pt x="868" y="2175"/>
                    <a:pt x="1068" y="2642"/>
                    <a:pt x="1335" y="3109"/>
                  </a:cubicBezTo>
                  <a:cubicBezTo>
                    <a:pt x="1368" y="3143"/>
                    <a:pt x="1402" y="3143"/>
                    <a:pt x="1468" y="3143"/>
                  </a:cubicBezTo>
                  <a:cubicBezTo>
                    <a:pt x="1502" y="3109"/>
                    <a:pt x="1502" y="3076"/>
                    <a:pt x="1502" y="3009"/>
                  </a:cubicBezTo>
                  <a:cubicBezTo>
                    <a:pt x="1368" y="2509"/>
                    <a:pt x="1202" y="2008"/>
                    <a:pt x="1001" y="1575"/>
                  </a:cubicBezTo>
                  <a:cubicBezTo>
                    <a:pt x="801" y="1108"/>
                    <a:pt x="634" y="607"/>
                    <a:pt x="434" y="140"/>
                  </a:cubicBezTo>
                  <a:cubicBezTo>
                    <a:pt x="377" y="83"/>
                    <a:pt x="294" y="0"/>
                    <a:pt x="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372450" y="4419975"/>
              <a:ext cx="37550" cy="78700"/>
            </a:xfrm>
            <a:custGeom>
              <a:avLst/>
              <a:gdLst/>
              <a:ahLst/>
              <a:cxnLst/>
              <a:rect l="l" t="t" r="r" b="b"/>
              <a:pathLst>
                <a:path w="1502" h="3148" extrusionOk="0">
                  <a:moveTo>
                    <a:pt x="242" y="0"/>
                  </a:moveTo>
                  <a:cubicBezTo>
                    <a:pt x="217" y="0"/>
                    <a:pt x="191" y="5"/>
                    <a:pt x="168" y="12"/>
                  </a:cubicBezTo>
                  <a:cubicBezTo>
                    <a:pt x="34" y="112"/>
                    <a:pt x="1" y="179"/>
                    <a:pt x="34" y="313"/>
                  </a:cubicBezTo>
                  <a:cubicBezTo>
                    <a:pt x="268" y="813"/>
                    <a:pt x="468" y="1247"/>
                    <a:pt x="668" y="1714"/>
                  </a:cubicBezTo>
                  <a:cubicBezTo>
                    <a:pt x="868" y="2181"/>
                    <a:pt x="1102" y="2648"/>
                    <a:pt x="1335" y="3115"/>
                  </a:cubicBezTo>
                  <a:cubicBezTo>
                    <a:pt x="1369" y="3148"/>
                    <a:pt x="1435" y="3148"/>
                    <a:pt x="1469" y="3148"/>
                  </a:cubicBezTo>
                  <a:cubicBezTo>
                    <a:pt x="1502" y="3115"/>
                    <a:pt x="1502" y="3048"/>
                    <a:pt x="1502" y="3015"/>
                  </a:cubicBezTo>
                  <a:cubicBezTo>
                    <a:pt x="1369" y="2514"/>
                    <a:pt x="1235" y="2014"/>
                    <a:pt x="1002" y="1547"/>
                  </a:cubicBezTo>
                  <a:cubicBezTo>
                    <a:pt x="801" y="1113"/>
                    <a:pt x="635" y="613"/>
                    <a:pt x="435" y="146"/>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421650" y="4394425"/>
              <a:ext cx="56750" cy="120100"/>
            </a:xfrm>
            <a:custGeom>
              <a:avLst/>
              <a:gdLst/>
              <a:ahLst/>
              <a:cxnLst/>
              <a:rect l="l" t="t" r="r" b="b"/>
              <a:pathLst>
                <a:path w="2270" h="4804" extrusionOk="0">
                  <a:moveTo>
                    <a:pt x="267" y="0"/>
                  </a:moveTo>
                  <a:cubicBezTo>
                    <a:pt x="234" y="0"/>
                    <a:pt x="201" y="11"/>
                    <a:pt x="168" y="34"/>
                  </a:cubicBezTo>
                  <a:cubicBezTo>
                    <a:pt x="34" y="100"/>
                    <a:pt x="1" y="200"/>
                    <a:pt x="34" y="334"/>
                  </a:cubicBezTo>
                  <a:cubicBezTo>
                    <a:pt x="368" y="1068"/>
                    <a:pt x="701" y="1768"/>
                    <a:pt x="1035" y="2535"/>
                  </a:cubicBezTo>
                  <a:cubicBezTo>
                    <a:pt x="1369" y="3303"/>
                    <a:pt x="1702" y="4037"/>
                    <a:pt x="2102" y="4737"/>
                  </a:cubicBezTo>
                  <a:cubicBezTo>
                    <a:pt x="2136" y="4804"/>
                    <a:pt x="2169" y="4804"/>
                    <a:pt x="2203" y="4804"/>
                  </a:cubicBezTo>
                  <a:cubicBezTo>
                    <a:pt x="2269" y="4737"/>
                    <a:pt x="2269" y="4704"/>
                    <a:pt x="2269" y="4670"/>
                  </a:cubicBezTo>
                  <a:cubicBezTo>
                    <a:pt x="2002" y="3870"/>
                    <a:pt x="1702" y="3136"/>
                    <a:pt x="1369" y="2369"/>
                  </a:cubicBezTo>
                  <a:cubicBezTo>
                    <a:pt x="1035" y="1635"/>
                    <a:pt x="768" y="868"/>
                    <a:pt x="435" y="134"/>
                  </a:cubicBezTo>
                  <a:cubicBezTo>
                    <a:pt x="390" y="45"/>
                    <a:pt x="331" y="0"/>
                    <a:pt x="2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464200" y="4376225"/>
              <a:ext cx="37550" cy="78275"/>
            </a:xfrm>
            <a:custGeom>
              <a:avLst/>
              <a:gdLst/>
              <a:ahLst/>
              <a:cxnLst/>
              <a:rect l="l" t="t" r="r" b="b"/>
              <a:pathLst>
                <a:path w="1502" h="3131" extrusionOk="0">
                  <a:moveTo>
                    <a:pt x="244" y="1"/>
                  </a:moveTo>
                  <a:cubicBezTo>
                    <a:pt x="220" y="1"/>
                    <a:pt x="195" y="9"/>
                    <a:pt x="167" y="28"/>
                  </a:cubicBezTo>
                  <a:cubicBezTo>
                    <a:pt x="34" y="95"/>
                    <a:pt x="0" y="195"/>
                    <a:pt x="34" y="295"/>
                  </a:cubicBezTo>
                  <a:cubicBezTo>
                    <a:pt x="267" y="795"/>
                    <a:pt x="467" y="1262"/>
                    <a:pt x="667" y="1729"/>
                  </a:cubicBezTo>
                  <a:cubicBezTo>
                    <a:pt x="867" y="2196"/>
                    <a:pt x="1101" y="2630"/>
                    <a:pt x="1334" y="3097"/>
                  </a:cubicBezTo>
                  <a:cubicBezTo>
                    <a:pt x="1368" y="3130"/>
                    <a:pt x="1435" y="3130"/>
                    <a:pt x="1468" y="3130"/>
                  </a:cubicBezTo>
                  <a:cubicBezTo>
                    <a:pt x="1501" y="3097"/>
                    <a:pt x="1501" y="3063"/>
                    <a:pt x="1501" y="3030"/>
                  </a:cubicBezTo>
                  <a:cubicBezTo>
                    <a:pt x="1368" y="2530"/>
                    <a:pt x="1234" y="2029"/>
                    <a:pt x="1001" y="1562"/>
                  </a:cubicBezTo>
                  <a:cubicBezTo>
                    <a:pt x="801" y="1095"/>
                    <a:pt x="634" y="595"/>
                    <a:pt x="434" y="128"/>
                  </a:cubicBezTo>
                  <a:cubicBezTo>
                    <a:pt x="362" y="56"/>
                    <a:pt x="307" y="1"/>
                    <a:pt x="2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4510050" y="4353250"/>
              <a:ext cx="37550" cy="78725"/>
            </a:xfrm>
            <a:custGeom>
              <a:avLst/>
              <a:gdLst/>
              <a:ahLst/>
              <a:cxnLst/>
              <a:rect l="l" t="t" r="r" b="b"/>
              <a:pathLst>
                <a:path w="1502" h="3149" extrusionOk="0">
                  <a:moveTo>
                    <a:pt x="238" y="1"/>
                  </a:moveTo>
                  <a:cubicBezTo>
                    <a:pt x="215" y="1"/>
                    <a:pt x="191" y="5"/>
                    <a:pt x="168" y="13"/>
                  </a:cubicBezTo>
                  <a:cubicBezTo>
                    <a:pt x="34" y="113"/>
                    <a:pt x="1" y="180"/>
                    <a:pt x="34" y="313"/>
                  </a:cubicBezTo>
                  <a:cubicBezTo>
                    <a:pt x="268" y="813"/>
                    <a:pt x="468" y="1247"/>
                    <a:pt x="668" y="1714"/>
                  </a:cubicBezTo>
                  <a:cubicBezTo>
                    <a:pt x="868" y="2181"/>
                    <a:pt x="1102" y="2648"/>
                    <a:pt x="1335" y="3115"/>
                  </a:cubicBezTo>
                  <a:cubicBezTo>
                    <a:pt x="1368" y="3148"/>
                    <a:pt x="1435" y="3148"/>
                    <a:pt x="1469" y="3148"/>
                  </a:cubicBezTo>
                  <a:cubicBezTo>
                    <a:pt x="1502" y="3115"/>
                    <a:pt x="1502" y="3048"/>
                    <a:pt x="1502" y="3015"/>
                  </a:cubicBezTo>
                  <a:cubicBezTo>
                    <a:pt x="1368" y="2515"/>
                    <a:pt x="1202" y="2014"/>
                    <a:pt x="1002" y="1547"/>
                  </a:cubicBezTo>
                  <a:cubicBezTo>
                    <a:pt x="801" y="1114"/>
                    <a:pt x="635" y="613"/>
                    <a:pt x="434" y="146"/>
                  </a:cubicBezTo>
                  <a:cubicBezTo>
                    <a:pt x="384" y="44"/>
                    <a:pt x="313" y="1"/>
                    <a:pt x="2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556750" y="4328325"/>
              <a:ext cx="37550" cy="78625"/>
            </a:xfrm>
            <a:custGeom>
              <a:avLst/>
              <a:gdLst/>
              <a:ahLst/>
              <a:cxnLst/>
              <a:rect l="l" t="t" r="r" b="b"/>
              <a:pathLst>
                <a:path w="1502" h="3145" extrusionOk="0">
                  <a:moveTo>
                    <a:pt x="221" y="0"/>
                  </a:moveTo>
                  <a:cubicBezTo>
                    <a:pt x="203" y="0"/>
                    <a:pt x="185" y="3"/>
                    <a:pt x="168" y="9"/>
                  </a:cubicBezTo>
                  <a:cubicBezTo>
                    <a:pt x="68" y="109"/>
                    <a:pt x="1" y="176"/>
                    <a:pt x="68" y="309"/>
                  </a:cubicBezTo>
                  <a:cubicBezTo>
                    <a:pt x="268" y="810"/>
                    <a:pt x="468" y="1243"/>
                    <a:pt x="668" y="1710"/>
                  </a:cubicBezTo>
                  <a:cubicBezTo>
                    <a:pt x="901" y="2177"/>
                    <a:pt x="1102" y="2644"/>
                    <a:pt x="1335" y="3078"/>
                  </a:cubicBezTo>
                  <a:cubicBezTo>
                    <a:pt x="1402" y="3145"/>
                    <a:pt x="1435" y="3145"/>
                    <a:pt x="1469" y="3145"/>
                  </a:cubicBezTo>
                  <a:cubicBezTo>
                    <a:pt x="1502" y="3078"/>
                    <a:pt x="1502" y="3045"/>
                    <a:pt x="1502" y="3011"/>
                  </a:cubicBezTo>
                  <a:cubicBezTo>
                    <a:pt x="1402" y="2511"/>
                    <a:pt x="1235" y="2011"/>
                    <a:pt x="1002" y="1544"/>
                  </a:cubicBezTo>
                  <a:cubicBezTo>
                    <a:pt x="801" y="1110"/>
                    <a:pt x="635" y="610"/>
                    <a:pt x="434" y="143"/>
                  </a:cubicBezTo>
                  <a:cubicBezTo>
                    <a:pt x="380" y="60"/>
                    <a:pt x="302" y="0"/>
                    <a:pt x="2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598450" y="4310725"/>
              <a:ext cx="38400" cy="78725"/>
            </a:xfrm>
            <a:custGeom>
              <a:avLst/>
              <a:gdLst/>
              <a:ahLst/>
              <a:cxnLst/>
              <a:rect l="l" t="t" r="r" b="b"/>
              <a:pathLst>
                <a:path w="1536" h="3149" extrusionOk="0">
                  <a:moveTo>
                    <a:pt x="242" y="1"/>
                  </a:moveTo>
                  <a:cubicBezTo>
                    <a:pt x="217" y="1"/>
                    <a:pt x="191" y="5"/>
                    <a:pt x="167" y="13"/>
                  </a:cubicBezTo>
                  <a:cubicBezTo>
                    <a:pt x="67" y="79"/>
                    <a:pt x="1" y="179"/>
                    <a:pt x="67" y="313"/>
                  </a:cubicBezTo>
                  <a:cubicBezTo>
                    <a:pt x="268" y="813"/>
                    <a:pt x="468" y="1247"/>
                    <a:pt x="668" y="1714"/>
                  </a:cubicBezTo>
                  <a:cubicBezTo>
                    <a:pt x="901" y="2181"/>
                    <a:pt x="1101" y="2614"/>
                    <a:pt x="1335" y="3081"/>
                  </a:cubicBezTo>
                  <a:cubicBezTo>
                    <a:pt x="1402" y="3148"/>
                    <a:pt x="1435" y="3148"/>
                    <a:pt x="1468" y="3148"/>
                  </a:cubicBezTo>
                  <a:cubicBezTo>
                    <a:pt x="1535" y="3081"/>
                    <a:pt x="1535" y="3048"/>
                    <a:pt x="1535" y="3015"/>
                  </a:cubicBezTo>
                  <a:cubicBezTo>
                    <a:pt x="1402" y="2514"/>
                    <a:pt x="1235" y="2014"/>
                    <a:pt x="1035" y="1547"/>
                  </a:cubicBezTo>
                  <a:cubicBezTo>
                    <a:pt x="801" y="1080"/>
                    <a:pt x="634" y="580"/>
                    <a:pt x="434"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651825" y="4284775"/>
              <a:ext cx="56725" cy="119675"/>
            </a:xfrm>
            <a:custGeom>
              <a:avLst/>
              <a:gdLst/>
              <a:ahLst/>
              <a:cxnLst/>
              <a:rect l="l" t="t" r="r" b="b"/>
              <a:pathLst>
                <a:path w="2269" h="4787" extrusionOk="0">
                  <a:moveTo>
                    <a:pt x="279" y="0"/>
                  </a:moveTo>
                  <a:cubicBezTo>
                    <a:pt x="241" y="0"/>
                    <a:pt x="202" y="15"/>
                    <a:pt x="167" y="50"/>
                  </a:cubicBezTo>
                  <a:cubicBezTo>
                    <a:pt x="67" y="117"/>
                    <a:pt x="1" y="217"/>
                    <a:pt x="67" y="317"/>
                  </a:cubicBezTo>
                  <a:cubicBezTo>
                    <a:pt x="401" y="1084"/>
                    <a:pt x="734" y="1784"/>
                    <a:pt x="1068" y="2552"/>
                  </a:cubicBezTo>
                  <a:cubicBezTo>
                    <a:pt x="1402" y="3286"/>
                    <a:pt x="1735" y="4053"/>
                    <a:pt x="2102" y="4753"/>
                  </a:cubicBezTo>
                  <a:cubicBezTo>
                    <a:pt x="2135" y="4787"/>
                    <a:pt x="2169" y="4787"/>
                    <a:pt x="2235" y="4787"/>
                  </a:cubicBezTo>
                  <a:cubicBezTo>
                    <a:pt x="2269" y="4753"/>
                    <a:pt x="2269" y="4720"/>
                    <a:pt x="2269" y="4687"/>
                  </a:cubicBezTo>
                  <a:cubicBezTo>
                    <a:pt x="2002" y="3886"/>
                    <a:pt x="1735" y="3119"/>
                    <a:pt x="1402" y="2385"/>
                  </a:cubicBezTo>
                  <a:cubicBezTo>
                    <a:pt x="1068" y="1618"/>
                    <a:pt x="768" y="884"/>
                    <a:pt x="434" y="117"/>
                  </a:cubicBezTo>
                  <a:cubicBezTo>
                    <a:pt x="412" y="51"/>
                    <a:pt x="348" y="0"/>
                    <a:pt x="2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693525" y="4266675"/>
              <a:ext cx="37550" cy="78575"/>
            </a:xfrm>
            <a:custGeom>
              <a:avLst/>
              <a:gdLst/>
              <a:ahLst/>
              <a:cxnLst/>
              <a:rect l="l" t="t" r="r" b="b"/>
              <a:pathLst>
                <a:path w="1502" h="3143" extrusionOk="0">
                  <a:moveTo>
                    <a:pt x="210" y="0"/>
                  </a:moveTo>
                  <a:cubicBezTo>
                    <a:pt x="195" y="0"/>
                    <a:pt x="181" y="2"/>
                    <a:pt x="167" y="7"/>
                  </a:cubicBezTo>
                  <a:cubicBezTo>
                    <a:pt x="34" y="107"/>
                    <a:pt x="0" y="173"/>
                    <a:pt x="34" y="307"/>
                  </a:cubicBezTo>
                  <a:cubicBezTo>
                    <a:pt x="267" y="807"/>
                    <a:pt x="467" y="1274"/>
                    <a:pt x="668" y="1741"/>
                  </a:cubicBezTo>
                  <a:cubicBezTo>
                    <a:pt x="868" y="2175"/>
                    <a:pt x="1101" y="2642"/>
                    <a:pt x="1335" y="3109"/>
                  </a:cubicBezTo>
                  <a:cubicBezTo>
                    <a:pt x="1401" y="3142"/>
                    <a:pt x="1435" y="3142"/>
                    <a:pt x="1468" y="3142"/>
                  </a:cubicBezTo>
                  <a:cubicBezTo>
                    <a:pt x="1501" y="3109"/>
                    <a:pt x="1501" y="3076"/>
                    <a:pt x="1501" y="3009"/>
                  </a:cubicBezTo>
                  <a:cubicBezTo>
                    <a:pt x="1401" y="2508"/>
                    <a:pt x="1235" y="2008"/>
                    <a:pt x="1001" y="1574"/>
                  </a:cubicBezTo>
                  <a:cubicBezTo>
                    <a:pt x="801" y="1107"/>
                    <a:pt x="634" y="607"/>
                    <a:pt x="434" y="140"/>
                  </a:cubicBezTo>
                  <a:cubicBezTo>
                    <a:pt x="405" y="83"/>
                    <a:pt x="302" y="0"/>
                    <a:pt x="2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740225" y="4244025"/>
              <a:ext cx="38375" cy="78700"/>
            </a:xfrm>
            <a:custGeom>
              <a:avLst/>
              <a:gdLst/>
              <a:ahLst/>
              <a:cxnLst/>
              <a:rect l="l" t="t" r="r" b="b"/>
              <a:pathLst>
                <a:path w="1535" h="3148" extrusionOk="0">
                  <a:moveTo>
                    <a:pt x="242" y="0"/>
                  </a:moveTo>
                  <a:cubicBezTo>
                    <a:pt x="216" y="0"/>
                    <a:pt x="191" y="4"/>
                    <a:pt x="167" y="12"/>
                  </a:cubicBezTo>
                  <a:cubicBezTo>
                    <a:pt x="67" y="79"/>
                    <a:pt x="0" y="179"/>
                    <a:pt x="67" y="312"/>
                  </a:cubicBezTo>
                  <a:cubicBezTo>
                    <a:pt x="267" y="813"/>
                    <a:pt x="467" y="1246"/>
                    <a:pt x="668" y="1713"/>
                  </a:cubicBezTo>
                  <a:cubicBezTo>
                    <a:pt x="901" y="2180"/>
                    <a:pt x="1101" y="2647"/>
                    <a:pt x="1335" y="3081"/>
                  </a:cubicBezTo>
                  <a:cubicBezTo>
                    <a:pt x="1401" y="3148"/>
                    <a:pt x="1435" y="3148"/>
                    <a:pt x="1468" y="3148"/>
                  </a:cubicBezTo>
                  <a:cubicBezTo>
                    <a:pt x="1535" y="3081"/>
                    <a:pt x="1535" y="3048"/>
                    <a:pt x="1535" y="3014"/>
                  </a:cubicBezTo>
                  <a:cubicBezTo>
                    <a:pt x="1401" y="2514"/>
                    <a:pt x="1235" y="2013"/>
                    <a:pt x="1034" y="1546"/>
                  </a:cubicBezTo>
                  <a:cubicBezTo>
                    <a:pt x="801" y="1079"/>
                    <a:pt x="634" y="579"/>
                    <a:pt x="434" y="145"/>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786100" y="4219300"/>
              <a:ext cx="38375" cy="78400"/>
            </a:xfrm>
            <a:custGeom>
              <a:avLst/>
              <a:gdLst/>
              <a:ahLst/>
              <a:cxnLst/>
              <a:rect l="l" t="t" r="r" b="b"/>
              <a:pathLst>
                <a:path w="1535" h="3136" extrusionOk="0">
                  <a:moveTo>
                    <a:pt x="167" y="0"/>
                  </a:moveTo>
                  <a:cubicBezTo>
                    <a:pt x="67" y="67"/>
                    <a:pt x="0" y="167"/>
                    <a:pt x="67" y="301"/>
                  </a:cubicBezTo>
                  <a:cubicBezTo>
                    <a:pt x="267" y="768"/>
                    <a:pt x="467" y="1235"/>
                    <a:pt x="667" y="1702"/>
                  </a:cubicBezTo>
                  <a:cubicBezTo>
                    <a:pt x="901" y="2169"/>
                    <a:pt x="1101" y="2602"/>
                    <a:pt x="1334" y="3069"/>
                  </a:cubicBezTo>
                  <a:cubicBezTo>
                    <a:pt x="1401" y="3136"/>
                    <a:pt x="1434" y="3136"/>
                    <a:pt x="1468" y="3136"/>
                  </a:cubicBezTo>
                  <a:cubicBezTo>
                    <a:pt x="1534" y="3069"/>
                    <a:pt x="1534" y="3036"/>
                    <a:pt x="1534" y="3002"/>
                  </a:cubicBezTo>
                  <a:cubicBezTo>
                    <a:pt x="1401" y="2502"/>
                    <a:pt x="1234" y="2002"/>
                    <a:pt x="1034" y="1535"/>
                  </a:cubicBezTo>
                  <a:cubicBezTo>
                    <a:pt x="801" y="1068"/>
                    <a:pt x="634" y="567"/>
                    <a:pt x="434" y="134"/>
                  </a:cubicBezTo>
                  <a:cubicBezTo>
                    <a:pt x="400" y="34"/>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829450" y="4201100"/>
              <a:ext cx="37550" cy="78275"/>
            </a:xfrm>
            <a:custGeom>
              <a:avLst/>
              <a:gdLst/>
              <a:ahLst/>
              <a:cxnLst/>
              <a:rect l="l" t="t" r="r" b="b"/>
              <a:pathLst>
                <a:path w="1502" h="3131" extrusionOk="0">
                  <a:moveTo>
                    <a:pt x="235" y="1"/>
                  </a:moveTo>
                  <a:cubicBezTo>
                    <a:pt x="210" y="1"/>
                    <a:pt x="186" y="9"/>
                    <a:pt x="167" y="28"/>
                  </a:cubicBezTo>
                  <a:cubicBezTo>
                    <a:pt x="34" y="95"/>
                    <a:pt x="1" y="195"/>
                    <a:pt x="34" y="295"/>
                  </a:cubicBezTo>
                  <a:cubicBezTo>
                    <a:pt x="234" y="795"/>
                    <a:pt x="434" y="1262"/>
                    <a:pt x="668" y="1729"/>
                  </a:cubicBezTo>
                  <a:cubicBezTo>
                    <a:pt x="868" y="2196"/>
                    <a:pt x="1068" y="2630"/>
                    <a:pt x="1335" y="3097"/>
                  </a:cubicBezTo>
                  <a:cubicBezTo>
                    <a:pt x="1368" y="3130"/>
                    <a:pt x="1402" y="3130"/>
                    <a:pt x="1468" y="3130"/>
                  </a:cubicBezTo>
                  <a:cubicBezTo>
                    <a:pt x="1502" y="3097"/>
                    <a:pt x="1502" y="3063"/>
                    <a:pt x="1502" y="3030"/>
                  </a:cubicBezTo>
                  <a:cubicBezTo>
                    <a:pt x="1368" y="2530"/>
                    <a:pt x="1201" y="2029"/>
                    <a:pt x="1001" y="1562"/>
                  </a:cubicBezTo>
                  <a:cubicBezTo>
                    <a:pt x="801" y="1095"/>
                    <a:pt x="634" y="595"/>
                    <a:pt x="401" y="128"/>
                  </a:cubicBezTo>
                  <a:cubicBezTo>
                    <a:pt x="377" y="56"/>
                    <a:pt x="301" y="1"/>
                    <a:pt x="2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876150" y="4182300"/>
              <a:ext cx="56725" cy="119575"/>
            </a:xfrm>
            <a:custGeom>
              <a:avLst/>
              <a:gdLst/>
              <a:ahLst/>
              <a:cxnLst/>
              <a:rect l="l" t="t" r="r" b="b"/>
              <a:pathLst>
                <a:path w="2269" h="4783" extrusionOk="0">
                  <a:moveTo>
                    <a:pt x="242" y="0"/>
                  </a:moveTo>
                  <a:cubicBezTo>
                    <a:pt x="217" y="0"/>
                    <a:pt x="192" y="4"/>
                    <a:pt x="167" y="13"/>
                  </a:cubicBezTo>
                  <a:cubicBezTo>
                    <a:pt x="34" y="113"/>
                    <a:pt x="1" y="179"/>
                    <a:pt x="34" y="313"/>
                  </a:cubicBezTo>
                  <a:cubicBezTo>
                    <a:pt x="368" y="1047"/>
                    <a:pt x="701" y="1781"/>
                    <a:pt x="1035" y="2514"/>
                  </a:cubicBezTo>
                  <a:cubicBezTo>
                    <a:pt x="1368" y="3282"/>
                    <a:pt x="1702" y="4015"/>
                    <a:pt x="2102" y="4716"/>
                  </a:cubicBezTo>
                  <a:cubicBezTo>
                    <a:pt x="2135" y="4783"/>
                    <a:pt x="2169" y="4783"/>
                    <a:pt x="2202" y="4783"/>
                  </a:cubicBezTo>
                  <a:cubicBezTo>
                    <a:pt x="2269" y="4716"/>
                    <a:pt x="2269" y="4683"/>
                    <a:pt x="2269" y="4649"/>
                  </a:cubicBezTo>
                  <a:cubicBezTo>
                    <a:pt x="2002" y="3849"/>
                    <a:pt x="1702" y="3115"/>
                    <a:pt x="1368" y="2348"/>
                  </a:cubicBezTo>
                  <a:cubicBezTo>
                    <a:pt x="1035" y="1614"/>
                    <a:pt x="768" y="847"/>
                    <a:pt x="434" y="113"/>
                  </a:cubicBezTo>
                  <a:cubicBezTo>
                    <a:pt x="384" y="38"/>
                    <a:pt x="31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917850" y="4164800"/>
              <a:ext cx="37550" cy="78700"/>
            </a:xfrm>
            <a:custGeom>
              <a:avLst/>
              <a:gdLst/>
              <a:ahLst/>
              <a:cxnLst/>
              <a:rect l="l" t="t" r="r" b="b"/>
              <a:pathLst>
                <a:path w="1502" h="3148" extrusionOk="0">
                  <a:moveTo>
                    <a:pt x="238" y="0"/>
                  </a:moveTo>
                  <a:cubicBezTo>
                    <a:pt x="215" y="0"/>
                    <a:pt x="191" y="4"/>
                    <a:pt x="167" y="12"/>
                  </a:cubicBezTo>
                  <a:cubicBezTo>
                    <a:pt x="34" y="79"/>
                    <a:pt x="0" y="179"/>
                    <a:pt x="34" y="312"/>
                  </a:cubicBezTo>
                  <a:cubicBezTo>
                    <a:pt x="234" y="813"/>
                    <a:pt x="467" y="1246"/>
                    <a:pt x="668" y="1713"/>
                  </a:cubicBezTo>
                  <a:cubicBezTo>
                    <a:pt x="868" y="2180"/>
                    <a:pt x="1068" y="2614"/>
                    <a:pt x="1335" y="3081"/>
                  </a:cubicBezTo>
                  <a:cubicBezTo>
                    <a:pt x="1368" y="3148"/>
                    <a:pt x="1401" y="3148"/>
                    <a:pt x="1468" y="3148"/>
                  </a:cubicBezTo>
                  <a:cubicBezTo>
                    <a:pt x="1502" y="3081"/>
                    <a:pt x="1502" y="3048"/>
                    <a:pt x="1502" y="3014"/>
                  </a:cubicBezTo>
                  <a:cubicBezTo>
                    <a:pt x="1368" y="2514"/>
                    <a:pt x="1201" y="2014"/>
                    <a:pt x="1001" y="1547"/>
                  </a:cubicBezTo>
                  <a:cubicBezTo>
                    <a:pt x="801" y="1080"/>
                    <a:pt x="634" y="579"/>
                    <a:pt x="434" y="146"/>
                  </a:cubicBezTo>
                  <a:cubicBezTo>
                    <a:pt x="383" y="44"/>
                    <a:pt x="313" y="0"/>
                    <a:pt x="23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963725" y="4140900"/>
              <a:ext cx="37550" cy="78425"/>
            </a:xfrm>
            <a:custGeom>
              <a:avLst/>
              <a:gdLst/>
              <a:ahLst/>
              <a:cxnLst/>
              <a:rect l="l" t="t" r="r" b="b"/>
              <a:pathLst>
                <a:path w="1502" h="3137" extrusionOk="0">
                  <a:moveTo>
                    <a:pt x="167" y="1"/>
                  </a:moveTo>
                  <a:cubicBezTo>
                    <a:pt x="33" y="101"/>
                    <a:pt x="0" y="168"/>
                    <a:pt x="33" y="301"/>
                  </a:cubicBezTo>
                  <a:cubicBezTo>
                    <a:pt x="234" y="801"/>
                    <a:pt x="467" y="1235"/>
                    <a:pt x="667" y="1702"/>
                  </a:cubicBezTo>
                  <a:cubicBezTo>
                    <a:pt x="867" y="2169"/>
                    <a:pt x="1068" y="2636"/>
                    <a:pt x="1334" y="3070"/>
                  </a:cubicBezTo>
                  <a:cubicBezTo>
                    <a:pt x="1368" y="3136"/>
                    <a:pt x="1401" y="3136"/>
                    <a:pt x="1468" y="3136"/>
                  </a:cubicBezTo>
                  <a:cubicBezTo>
                    <a:pt x="1501" y="3070"/>
                    <a:pt x="1501" y="3036"/>
                    <a:pt x="1501" y="3003"/>
                  </a:cubicBezTo>
                  <a:cubicBezTo>
                    <a:pt x="1368" y="2503"/>
                    <a:pt x="1201" y="2002"/>
                    <a:pt x="1001" y="1535"/>
                  </a:cubicBezTo>
                  <a:cubicBezTo>
                    <a:pt x="801" y="1102"/>
                    <a:pt x="634" y="601"/>
                    <a:pt x="434" y="134"/>
                  </a:cubicBezTo>
                  <a:cubicBezTo>
                    <a:pt x="367"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010425" y="4116425"/>
              <a:ext cx="37550" cy="78700"/>
            </a:xfrm>
            <a:custGeom>
              <a:avLst/>
              <a:gdLst/>
              <a:ahLst/>
              <a:cxnLst/>
              <a:rect l="l" t="t" r="r" b="b"/>
              <a:pathLst>
                <a:path w="1502" h="3148" extrusionOk="0">
                  <a:moveTo>
                    <a:pt x="242" y="0"/>
                  </a:moveTo>
                  <a:cubicBezTo>
                    <a:pt x="216" y="0"/>
                    <a:pt x="191" y="5"/>
                    <a:pt x="167" y="12"/>
                  </a:cubicBezTo>
                  <a:cubicBezTo>
                    <a:pt x="33" y="112"/>
                    <a:pt x="0" y="179"/>
                    <a:pt x="33" y="313"/>
                  </a:cubicBezTo>
                  <a:cubicBezTo>
                    <a:pt x="267" y="813"/>
                    <a:pt x="467" y="1280"/>
                    <a:pt x="667" y="1714"/>
                  </a:cubicBezTo>
                  <a:cubicBezTo>
                    <a:pt x="867" y="2181"/>
                    <a:pt x="1101" y="2648"/>
                    <a:pt x="1334" y="3115"/>
                  </a:cubicBezTo>
                  <a:cubicBezTo>
                    <a:pt x="1368" y="3148"/>
                    <a:pt x="1434" y="3148"/>
                    <a:pt x="1468" y="3148"/>
                  </a:cubicBezTo>
                  <a:cubicBezTo>
                    <a:pt x="1501" y="3115"/>
                    <a:pt x="1501" y="3081"/>
                    <a:pt x="1501" y="3015"/>
                  </a:cubicBezTo>
                  <a:cubicBezTo>
                    <a:pt x="1368" y="2514"/>
                    <a:pt x="1234" y="2014"/>
                    <a:pt x="1001" y="1547"/>
                  </a:cubicBezTo>
                  <a:cubicBezTo>
                    <a:pt x="801" y="1113"/>
                    <a:pt x="634" y="613"/>
                    <a:pt x="434" y="146"/>
                  </a:cubicBezTo>
                  <a:cubicBezTo>
                    <a:pt x="408" y="44"/>
                    <a:pt x="324"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052950" y="4098375"/>
              <a:ext cx="38375" cy="78425"/>
            </a:xfrm>
            <a:custGeom>
              <a:avLst/>
              <a:gdLst/>
              <a:ahLst/>
              <a:cxnLst/>
              <a:rect l="l" t="t" r="r" b="b"/>
              <a:pathLst>
                <a:path w="1535" h="3137" extrusionOk="0">
                  <a:moveTo>
                    <a:pt x="167" y="1"/>
                  </a:moveTo>
                  <a:cubicBezTo>
                    <a:pt x="67" y="67"/>
                    <a:pt x="0" y="167"/>
                    <a:pt x="67" y="301"/>
                  </a:cubicBezTo>
                  <a:cubicBezTo>
                    <a:pt x="267" y="801"/>
                    <a:pt x="467" y="1235"/>
                    <a:pt x="667" y="1702"/>
                  </a:cubicBezTo>
                  <a:cubicBezTo>
                    <a:pt x="901" y="2169"/>
                    <a:pt x="1101" y="2636"/>
                    <a:pt x="1335" y="3069"/>
                  </a:cubicBezTo>
                  <a:cubicBezTo>
                    <a:pt x="1401" y="3136"/>
                    <a:pt x="1435" y="3136"/>
                    <a:pt x="1468" y="3136"/>
                  </a:cubicBezTo>
                  <a:cubicBezTo>
                    <a:pt x="1535" y="3069"/>
                    <a:pt x="1535" y="3036"/>
                    <a:pt x="1535" y="3003"/>
                  </a:cubicBezTo>
                  <a:cubicBezTo>
                    <a:pt x="1401" y="2502"/>
                    <a:pt x="1235" y="2002"/>
                    <a:pt x="1034" y="1535"/>
                  </a:cubicBezTo>
                  <a:cubicBezTo>
                    <a:pt x="801" y="1068"/>
                    <a:pt x="634" y="568"/>
                    <a:pt x="434" y="134"/>
                  </a:cubicBezTo>
                  <a:cubicBezTo>
                    <a:pt x="401"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496725" y="4540775"/>
              <a:ext cx="45050" cy="42750"/>
            </a:xfrm>
            <a:custGeom>
              <a:avLst/>
              <a:gdLst/>
              <a:ahLst/>
              <a:cxnLst/>
              <a:rect l="l" t="t" r="r" b="b"/>
              <a:pathLst>
                <a:path w="1802" h="1710" extrusionOk="0">
                  <a:moveTo>
                    <a:pt x="805" y="0"/>
                  </a:moveTo>
                  <a:cubicBezTo>
                    <a:pt x="715" y="0"/>
                    <a:pt x="624" y="16"/>
                    <a:pt x="534" y="51"/>
                  </a:cubicBezTo>
                  <a:cubicBezTo>
                    <a:pt x="167" y="217"/>
                    <a:pt x="0" y="718"/>
                    <a:pt x="200" y="1151"/>
                  </a:cubicBezTo>
                  <a:cubicBezTo>
                    <a:pt x="379" y="1509"/>
                    <a:pt x="675" y="1710"/>
                    <a:pt x="983" y="1710"/>
                  </a:cubicBezTo>
                  <a:cubicBezTo>
                    <a:pt x="1078" y="1710"/>
                    <a:pt x="1174" y="1691"/>
                    <a:pt x="1268" y="1652"/>
                  </a:cubicBezTo>
                  <a:cubicBezTo>
                    <a:pt x="1635" y="1485"/>
                    <a:pt x="1801" y="985"/>
                    <a:pt x="1601" y="551"/>
                  </a:cubicBezTo>
                  <a:cubicBezTo>
                    <a:pt x="1469" y="234"/>
                    <a:pt x="1148"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687675" y="4457375"/>
              <a:ext cx="45075" cy="42775"/>
            </a:xfrm>
            <a:custGeom>
              <a:avLst/>
              <a:gdLst/>
              <a:ahLst/>
              <a:cxnLst/>
              <a:rect l="l" t="t" r="r" b="b"/>
              <a:pathLst>
                <a:path w="1803" h="1711" extrusionOk="0">
                  <a:moveTo>
                    <a:pt x="772" y="0"/>
                  </a:moveTo>
                  <a:cubicBezTo>
                    <a:pt x="691" y="0"/>
                    <a:pt x="611" y="16"/>
                    <a:pt x="535" y="51"/>
                  </a:cubicBezTo>
                  <a:cubicBezTo>
                    <a:pt x="168" y="218"/>
                    <a:pt x="1" y="718"/>
                    <a:pt x="201" y="1152"/>
                  </a:cubicBezTo>
                  <a:cubicBezTo>
                    <a:pt x="354" y="1509"/>
                    <a:pt x="664" y="1710"/>
                    <a:pt x="965" y="1710"/>
                  </a:cubicBezTo>
                  <a:cubicBezTo>
                    <a:pt x="1057" y="1710"/>
                    <a:pt x="1149" y="1691"/>
                    <a:pt x="1235" y="1652"/>
                  </a:cubicBezTo>
                  <a:cubicBezTo>
                    <a:pt x="1635" y="1485"/>
                    <a:pt x="1802" y="985"/>
                    <a:pt x="1569" y="551"/>
                  </a:cubicBezTo>
                  <a:cubicBezTo>
                    <a:pt x="1410" y="234"/>
                    <a:pt x="1084" y="0"/>
                    <a:pt x="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562600" y="4496150"/>
              <a:ext cx="110100" cy="76800"/>
            </a:xfrm>
            <a:custGeom>
              <a:avLst/>
              <a:gdLst/>
              <a:ahLst/>
              <a:cxnLst/>
              <a:rect l="l" t="t" r="r" b="b"/>
              <a:pathLst>
                <a:path w="4404" h="3072" extrusionOk="0">
                  <a:moveTo>
                    <a:pt x="4170" y="1"/>
                  </a:moveTo>
                  <a:cubicBezTo>
                    <a:pt x="4070" y="1"/>
                    <a:pt x="4003" y="101"/>
                    <a:pt x="4003" y="168"/>
                  </a:cubicBezTo>
                  <a:cubicBezTo>
                    <a:pt x="4003" y="635"/>
                    <a:pt x="3870" y="1102"/>
                    <a:pt x="3670" y="1469"/>
                  </a:cubicBezTo>
                  <a:cubicBezTo>
                    <a:pt x="3469" y="1836"/>
                    <a:pt x="3136" y="2136"/>
                    <a:pt x="2702" y="2336"/>
                  </a:cubicBezTo>
                  <a:cubicBezTo>
                    <a:pt x="2462" y="2489"/>
                    <a:pt x="2179" y="2556"/>
                    <a:pt x="1900" y="2556"/>
                  </a:cubicBezTo>
                  <a:cubicBezTo>
                    <a:pt x="1752" y="2556"/>
                    <a:pt x="1606" y="2537"/>
                    <a:pt x="1468" y="2503"/>
                  </a:cubicBezTo>
                  <a:cubicBezTo>
                    <a:pt x="1034" y="2436"/>
                    <a:pt x="567" y="2236"/>
                    <a:pt x="234" y="1936"/>
                  </a:cubicBezTo>
                  <a:cubicBezTo>
                    <a:pt x="167" y="1902"/>
                    <a:pt x="134" y="1902"/>
                    <a:pt x="67" y="1902"/>
                  </a:cubicBezTo>
                  <a:cubicBezTo>
                    <a:pt x="0" y="1936"/>
                    <a:pt x="0" y="2002"/>
                    <a:pt x="34" y="2102"/>
                  </a:cubicBezTo>
                  <a:cubicBezTo>
                    <a:pt x="367" y="2503"/>
                    <a:pt x="801" y="2803"/>
                    <a:pt x="1335" y="2970"/>
                  </a:cubicBezTo>
                  <a:cubicBezTo>
                    <a:pt x="1550" y="3037"/>
                    <a:pt x="1776" y="3072"/>
                    <a:pt x="2002" y="3072"/>
                  </a:cubicBezTo>
                  <a:cubicBezTo>
                    <a:pt x="2336" y="3072"/>
                    <a:pt x="2670" y="2996"/>
                    <a:pt x="2969" y="2836"/>
                  </a:cubicBezTo>
                  <a:cubicBezTo>
                    <a:pt x="3469" y="2636"/>
                    <a:pt x="3870" y="2236"/>
                    <a:pt x="4137" y="1736"/>
                  </a:cubicBezTo>
                  <a:cubicBezTo>
                    <a:pt x="4370" y="1235"/>
                    <a:pt x="4403" y="668"/>
                    <a:pt x="4303" y="134"/>
                  </a:cubicBezTo>
                  <a:cubicBezTo>
                    <a:pt x="4303" y="68"/>
                    <a:pt x="4237" y="1"/>
                    <a:pt x="4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4711025" y="4492800"/>
              <a:ext cx="103450" cy="78425"/>
            </a:xfrm>
            <a:custGeom>
              <a:avLst/>
              <a:gdLst/>
              <a:ahLst/>
              <a:cxnLst/>
              <a:rect l="l" t="t" r="r" b="b"/>
              <a:pathLst>
                <a:path w="4138" h="3137" extrusionOk="0">
                  <a:moveTo>
                    <a:pt x="2381" y="1"/>
                  </a:moveTo>
                  <a:cubicBezTo>
                    <a:pt x="2086" y="1"/>
                    <a:pt x="1774" y="65"/>
                    <a:pt x="1469" y="202"/>
                  </a:cubicBezTo>
                  <a:cubicBezTo>
                    <a:pt x="501" y="602"/>
                    <a:pt x="1" y="1569"/>
                    <a:pt x="368" y="2303"/>
                  </a:cubicBezTo>
                  <a:cubicBezTo>
                    <a:pt x="597" y="2830"/>
                    <a:pt x="1156" y="3137"/>
                    <a:pt x="1798" y="3137"/>
                  </a:cubicBezTo>
                  <a:cubicBezTo>
                    <a:pt x="2090" y="3137"/>
                    <a:pt x="2400" y="3073"/>
                    <a:pt x="2703" y="2937"/>
                  </a:cubicBezTo>
                  <a:cubicBezTo>
                    <a:pt x="3637" y="2537"/>
                    <a:pt x="4137" y="1569"/>
                    <a:pt x="3804" y="802"/>
                  </a:cubicBezTo>
                  <a:cubicBezTo>
                    <a:pt x="3575" y="300"/>
                    <a:pt x="3019"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475875" y="4605400"/>
              <a:ext cx="103425" cy="78400"/>
            </a:xfrm>
            <a:custGeom>
              <a:avLst/>
              <a:gdLst/>
              <a:ahLst/>
              <a:cxnLst/>
              <a:rect l="l" t="t" r="r" b="b"/>
              <a:pathLst>
                <a:path w="4137" h="3136" extrusionOk="0">
                  <a:moveTo>
                    <a:pt x="2380" y="0"/>
                  </a:moveTo>
                  <a:cubicBezTo>
                    <a:pt x="2086" y="0"/>
                    <a:pt x="1773" y="64"/>
                    <a:pt x="1468" y="201"/>
                  </a:cubicBezTo>
                  <a:cubicBezTo>
                    <a:pt x="501" y="601"/>
                    <a:pt x="0" y="1569"/>
                    <a:pt x="334" y="2302"/>
                  </a:cubicBezTo>
                  <a:cubicBezTo>
                    <a:pt x="563" y="2829"/>
                    <a:pt x="1122" y="3136"/>
                    <a:pt x="1763" y="3136"/>
                  </a:cubicBezTo>
                  <a:cubicBezTo>
                    <a:pt x="2056" y="3136"/>
                    <a:pt x="2366" y="3072"/>
                    <a:pt x="2669" y="2936"/>
                  </a:cubicBezTo>
                  <a:cubicBezTo>
                    <a:pt x="3636" y="2536"/>
                    <a:pt x="4136" y="1569"/>
                    <a:pt x="3803" y="801"/>
                  </a:cubicBezTo>
                  <a:cubicBezTo>
                    <a:pt x="3575" y="299"/>
                    <a:pt x="3019"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3"/>
          <p:cNvSpPr/>
          <p:nvPr/>
        </p:nvSpPr>
        <p:spPr>
          <a:xfrm>
            <a:off x="862297" y="6571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094988" y="4728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5400000">
            <a:off x="7108205" y="3166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rgbClr val="BB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97" name="Google Shape;97;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rgbClr val="FF83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4"/>
          <p:cNvGrpSpPr/>
          <p:nvPr/>
        </p:nvGrpSpPr>
        <p:grpSpPr>
          <a:xfrm>
            <a:off x="7055419" y="360481"/>
            <a:ext cx="734917" cy="808846"/>
            <a:chOff x="5571650" y="2059975"/>
            <a:chExt cx="445350" cy="490150"/>
          </a:xfrm>
        </p:grpSpPr>
        <p:sp>
          <p:nvSpPr>
            <p:cNvPr id="99" name="Google Shape;99;p4"/>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3"/>
        <p:cNvGrpSpPr/>
        <p:nvPr/>
      </p:nvGrpSpPr>
      <p:grpSpPr>
        <a:xfrm>
          <a:off x="0" y="0"/>
          <a:ext cx="0" cy="0"/>
          <a:chOff x="0" y="0"/>
          <a:chExt cx="0" cy="0"/>
        </a:xfrm>
      </p:grpSpPr>
      <p:sp>
        <p:nvSpPr>
          <p:cNvPr id="154" name="Google Shape;154;p7"/>
          <p:cNvSpPr/>
          <p:nvPr/>
        </p:nvSpPr>
        <p:spPr>
          <a:xfrm rot="-5400000">
            <a:off x="7544880" y="3295904"/>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rgbClr val="BB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txBox="1">
            <a:spLocks noGrp="1"/>
          </p:cNvSpPr>
          <p:nvPr>
            <p:ph type="title"/>
          </p:nvPr>
        </p:nvSpPr>
        <p:spPr>
          <a:xfrm>
            <a:off x="4299650" y="1089150"/>
            <a:ext cx="2849100" cy="1330200"/>
          </a:xfrm>
          <a:prstGeom prst="rect">
            <a:avLst/>
          </a:prstGeom>
        </p:spPr>
        <p:txBody>
          <a:bodyPr spcFirstLastPara="1" wrap="square" lIns="91425" tIns="91425" rIns="91425" bIns="91425" anchor="b" anchorCtr="0">
            <a:normAutofit/>
          </a:bodyPr>
          <a:lstStyle>
            <a:lvl1pPr lvl="0" rtl="0">
              <a:spcBef>
                <a:spcPts val="0"/>
              </a:spcBef>
              <a:spcAft>
                <a:spcPts val="0"/>
              </a:spcAft>
              <a:buSzPts val="1700"/>
              <a:buNone/>
              <a:defRPr sz="3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6" name="Google Shape;156;p7"/>
          <p:cNvSpPr txBox="1">
            <a:spLocks noGrp="1"/>
          </p:cNvSpPr>
          <p:nvPr>
            <p:ph type="body" idx="1"/>
          </p:nvPr>
        </p:nvSpPr>
        <p:spPr>
          <a:xfrm>
            <a:off x="4299650" y="2415550"/>
            <a:ext cx="3819600" cy="18858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Font typeface="Nunito Light"/>
              <a:buChar char="●"/>
              <a:defRPr sz="1400" b="0"/>
            </a:lvl1pPr>
            <a:lvl2pPr marL="914400" lvl="1" indent="-330200" rtl="0">
              <a:spcBef>
                <a:spcPts val="0"/>
              </a:spcBef>
              <a:spcAft>
                <a:spcPts val="0"/>
              </a:spcAft>
              <a:buSzPts val="1600"/>
              <a:buFont typeface="Nunito Light"/>
              <a:buChar char="○"/>
              <a:defRPr/>
            </a:lvl2pPr>
            <a:lvl3pPr marL="1371600" lvl="2" indent="-330200" rtl="0">
              <a:spcBef>
                <a:spcPts val="0"/>
              </a:spcBef>
              <a:spcAft>
                <a:spcPts val="0"/>
              </a:spcAft>
              <a:buSzPts val="1600"/>
              <a:buFont typeface="Nunito Light"/>
              <a:buChar char="■"/>
              <a:defRPr/>
            </a:lvl3pPr>
            <a:lvl4pPr marL="1828800" lvl="3" indent="-330200" rtl="0">
              <a:spcBef>
                <a:spcPts val="0"/>
              </a:spcBef>
              <a:spcAft>
                <a:spcPts val="0"/>
              </a:spcAft>
              <a:buSzPts val="1600"/>
              <a:buFont typeface="Nunito Light"/>
              <a:buChar char="●"/>
              <a:defRPr/>
            </a:lvl4pPr>
            <a:lvl5pPr marL="2286000" lvl="4" indent="-330200" rtl="0">
              <a:spcBef>
                <a:spcPts val="0"/>
              </a:spcBef>
              <a:spcAft>
                <a:spcPts val="0"/>
              </a:spcAft>
              <a:buSzPts val="1600"/>
              <a:buFont typeface="Nunito Light"/>
              <a:buChar char="○"/>
              <a:defRPr/>
            </a:lvl5pPr>
            <a:lvl6pPr marL="2743200" lvl="5" indent="-330200" rtl="0">
              <a:spcBef>
                <a:spcPts val="0"/>
              </a:spcBef>
              <a:spcAft>
                <a:spcPts val="0"/>
              </a:spcAft>
              <a:buSzPts val="1600"/>
              <a:buFont typeface="Nunito Light"/>
              <a:buChar char="■"/>
              <a:defRPr/>
            </a:lvl6pPr>
            <a:lvl7pPr marL="3200400" lvl="6" indent="-330200" rtl="0">
              <a:spcBef>
                <a:spcPts val="0"/>
              </a:spcBef>
              <a:spcAft>
                <a:spcPts val="0"/>
              </a:spcAft>
              <a:buSzPts val="1600"/>
              <a:buFont typeface="Nunito Light"/>
              <a:buChar char="●"/>
              <a:defRPr/>
            </a:lvl7pPr>
            <a:lvl8pPr marL="3657600" lvl="7" indent="-330200" rtl="0">
              <a:spcBef>
                <a:spcPts val="0"/>
              </a:spcBef>
              <a:spcAft>
                <a:spcPts val="0"/>
              </a:spcAft>
              <a:buSzPts val="1600"/>
              <a:buFont typeface="Nunito Light"/>
              <a:buChar char="○"/>
              <a:defRPr/>
            </a:lvl8pPr>
            <a:lvl9pPr marL="4114800" lvl="8" indent="-330200" rtl="0">
              <a:spcBef>
                <a:spcPts val="0"/>
              </a:spcBef>
              <a:spcAft>
                <a:spcPts val="0"/>
              </a:spcAft>
              <a:buSzPts val="1600"/>
              <a:buFont typeface="Nunito Light"/>
              <a:buChar char="■"/>
              <a:defRPr/>
            </a:lvl9pPr>
          </a:lstStyle>
          <a:p>
            <a:endParaRPr/>
          </a:p>
        </p:txBody>
      </p:sp>
      <p:sp>
        <p:nvSpPr>
          <p:cNvPr id="157" name="Google Shape;157;p7"/>
          <p:cNvSpPr/>
          <p:nvPr/>
        </p:nvSpPr>
        <p:spPr>
          <a:xfrm rot="-9941259" flipH="1">
            <a:off x="5172984" y="141003"/>
            <a:ext cx="3884492" cy="1187809"/>
          </a:xfrm>
          <a:custGeom>
            <a:avLst/>
            <a:gdLst/>
            <a:ahLst/>
            <a:cxnLst/>
            <a:rect l="l" t="t" r="r" b="b"/>
            <a:pathLst>
              <a:path w="156716" h="69913" extrusionOk="0">
                <a:moveTo>
                  <a:pt x="0" y="0"/>
                </a:moveTo>
                <a:cubicBezTo>
                  <a:pt x="10649" y="9041"/>
                  <a:pt x="44805" y="50297"/>
                  <a:pt x="63892" y="54248"/>
                </a:cubicBezTo>
                <a:cubicBezTo>
                  <a:pt x="82979" y="58200"/>
                  <a:pt x="117135" y="31813"/>
                  <a:pt x="114523" y="23709"/>
                </a:cubicBezTo>
                <a:cubicBezTo>
                  <a:pt x="111911" y="15605"/>
                  <a:pt x="54248" y="-1607"/>
                  <a:pt x="48220" y="5626"/>
                </a:cubicBezTo>
                <a:cubicBezTo>
                  <a:pt x="42193" y="12859"/>
                  <a:pt x="60275" y="58200"/>
                  <a:pt x="78358" y="67107"/>
                </a:cubicBezTo>
                <a:cubicBezTo>
                  <a:pt x="96441" y="76014"/>
                  <a:pt x="143656" y="60410"/>
                  <a:pt x="156716" y="59070"/>
                </a:cubicBezTo>
              </a:path>
            </a:pathLst>
          </a:custGeom>
          <a:noFill/>
          <a:ln w="19050" cap="flat" cmpd="sng">
            <a:solidFill>
              <a:schemeClr val="dk2"/>
            </a:solidFill>
            <a:prstDash val="dash"/>
            <a:round/>
            <a:headEnd type="none" w="med" len="med"/>
            <a:tailEnd type="none" w="med" len="med"/>
          </a:ln>
        </p:spPr>
      </p:sp>
      <p:sp>
        <p:nvSpPr>
          <p:cNvPr id="158" name="Google Shape;158;p7"/>
          <p:cNvSpPr/>
          <p:nvPr/>
        </p:nvSpPr>
        <p:spPr>
          <a:xfrm>
            <a:off x="8551272" y="960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537472" y="386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360987" y="6148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rot="-5400000">
            <a:off x="-899307" y="3558757"/>
            <a:ext cx="3132136" cy="133350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rgbClr val="FF83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Clr>
                <a:srgbClr val="FFFFFF"/>
              </a:buClr>
              <a:buSzPts val="1600"/>
              <a:buNone/>
              <a:defRPr>
                <a:solidFill>
                  <a:srgbClr val="FFFFFF"/>
                </a:solidFill>
              </a:defRPr>
            </a:lvl2pPr>
            <a:lvl3pPr lvl="2" algn="ctr" rtl="0">
              <a:lnSpc>
                <a:spcPct val="100000"/>
              </a:lnSpc>
              <a:spcBef>
                <a:spcPts val="0"/>
              </a:spcBef>
              <a:spcAft>
                <a:spcPts val="0"/>
              </a:spcAft>
              <a:buClr>
                <a:srgbClr val="FFFFFF"/>
              </a:buClr>
              <a:buSzPts val="1600"/>
              <a:buNone/>
              <a:defRPr>
                <a:solidFill>
                  <a:srgbClr val="FFFFFF"/>
                </a:solidFill>
              </a:defRPr>
            </a:lvl3pPr>
            <a:lvl4pPr lvl="3" algn="ctr" rtl="0">
              <a:lnSpc>
                <a:spcPct val="100000"/>
              </a:lnSpc>
              <a:spcBef>
                <a:spcPts val="0"/>
              </a:spcBef>
              <a:spcAft>
                <a:spcPts val="0"/>
              </a:spcAft>
              <a:buClr>
                <a:srgbClr val="FFFFFF"/>
              </a:buClr>
              <a:buSzPts val="1600"/>
              <a:buNone/>
              <a:defRPr>
                <a:solidFill>
                  <a:srgbClr val="FFFFFF"/>
                </a:solidFill>
              </a:defRPr>
            </a:lvl4pPr>
            <a:lvl5pPr lvl="4" algn="ctr" rtl="0">
              <a:lnSpc>
                <a:spcPct val="100000"/>
              </a:lnSpc>
              <a:spcBef>
                <a:spcPts val="0"/>
              </a:spcBef>
              <a:spcAft>
                <a:spcPts val="0"/>
              </a:spcAft>
              <a:buClr>
                <a:srgbClr val="FFFFFF"/>
              </a:buClr>
              <a:buSzPts val="1600"/>
              <a:buNone/>
              <a:defRPr>
                <a:solidFill>
                  <a:srgbClr val="FFFFFF"/>
                </a:solidFill>
              </a:defRPr>
            </a:lvl5pPr>
            <a:lvl6pPr lvl="5" algn="ctr" rtl="0">
              <a:lnSpc>
                <a:spcPct val="100000"/>
              </a:lnSpc>
              <a:spcBef>
                <a:spcPts val="0"/>
              </a:spcBef>
              <a:spcAft>
                <a:spcPts val="0"/>
              </a:spcAft>
              <a:buClr>
                <a:srgbClr val="FFFFFF"/>
              </a:buClr>
              <a:buSzPts val="1600"/>
              <a:buNone/>
              <a:defRPr>
                <a:solidFill>
                  <a:srgbClr val="FFFFFF"/>
                </a:solidFill>
              </a:defRPr>
            </a:lvl6pPr>
            <a:lvl7pPr lvl="6" algn="ctr" rtl="0">
              <a:lnSpc>
                <a:spcPct val="100000"/>
              </a:lnSpc>
              <a:spcBef>
                <a:spcPts val="0"/>
              </a:spcBef>
              <a:spcAft>
                <a:spcPts val="0"/>
              </a:spcAft>
              <a:buClr>
                <a:srgbClr val="FFFFFF"/>
              </a:buClr>
              <a:buSzPts val="1600"/>
              <a:buNone/>
              <a:defRPr>
                <a:solidFill>
                  <a:srgbClr val="FFFFFF"/>
                </a:solidFill>
              </a:defRPr>
            </a:lvl7pPr>
            <a:lvl8pPr lvl="7" algn="ctr" rtl="0">
              <a:lnSpc>
                <a:spcPct val="100000"/>
              </a:lnSpc>
              <a:spcBef>
                <a:spcPts val="0"/>
              </a:spcBef>
              <a:spcAft>
                <a:spcPts val="0"/>
              </a:spcAft>
              <a:buClr>
                <a:srgbClr val="FFFFFF"/>
              </a:buClr>
              <a:buSzPts val="1600"/>
              <a:buNone/>
              <a:defRPr>
                <a:solidFill>
                  <a:srgbClr val="FFFFFF"/>
                </a:solidFill>
              </a:defRPr>
            </a:lvl8pPr>
            <a:lvl9pPr lvl="8" algn="ctr" rtl="0">
              <a:lnSpc>
                <a:spcPct val="100000"/>
              </a:lnSpc>
              <a:spcBef>
                <a:spcPts val="0"/>
              </a:spcBef>
              <a:spcAft>
                <a:spcPts val="0"/>
              </a:spcAft>
              <a:buClr>
                <a:srgbClr val="FFFFFF"/>
              </a:buClr>
              <a:buSzPts val="1600"/>
              <a:buNone/>
              <a:defRPr>
                <a:solidFill>
                  <a:srgbClr val="FFFFFF"/>
                </a:solidFill>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rgbClr val="FC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570300" y="2199775"/>
            <a:ext cx="4045200" cy="8967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1" name="Google Shape;171;p9"/>
          <p:cNvSpPr txBox="1">
            <a:spLocks noGrp="1"/>
          </p:cNvSpPr>
          <p:nvPr>
            <p:ph type="subTitle" idx="1"/>
          </p:nvPr>
        </p:nvSpPr>
        <p:spPr>
          <a:xfrm>
            <a:off x="1195650" y="3107875"/>
            <a:ext cx="27945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2" name="Google Shape;172;p9"/>
          <p:cNvSpPr txBox="1">
            <a:spLocks noGrp="1"/>
          </p:cNvSpPr>
          <p:nvPr>
            <p:ph type="title" idx="2" hasCustomPrompt="1"/>
          </p:nvPr>
        </p:nvSpPr>
        <p:spPr>
          <a:xfrm>
            <a:off x="570302" y="1832550"/>
            <a:ext cx="4045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73" name="Google Shape;173;p9"/>
          <p:cNvGrpSpPr/>
          <p:nvPr/>
        </p:nvGrpSpPr>
        <p:grpSpPr>
          <a:xfrm flipH="1">
            <a:off x="208" y="-4"/>
            <a:ext cx="2240231" cy="1725742"/>
            <a:chOff x="5153550" y="135575"/>
            <a:chExt cx="1402950" cy="1080750"/>
          </a:xfrm>
        </p:grpSpPr>
        <p:sp>
          <p:nvSpPr>
            <p:cNvPr id="174" name="Google Shape;174;p9"/>
            <p:cNvSpPr/>
            <p:nvPr/>
          </p:nvSpPr>
          <p:spPr>
            <a:xfrm>
              <a:off x="5208475" y="135575"/>
              <a:ext cx="1348025" cy="942650"/>
            </a:xfrm>
            <a:custGeom>
              <a:avLst/>
              <a:gdLst/>
              <a:ahLst/>
              <a:cxnLst/>
              <a:rect l="l" t="t" r="r" b="b"/>
              <a:pathLst>
                <a:path w="53921" h="37706" fill="none" extrusionOk="0">
                  <a:moveTo>
                    <a:pt x="0" y="1"/>
                  </a:moveTo>
                  <a:cubicBezTo>
                    <a:pt x="147" y="1570"/>
                    <a:pt x="2595" y="4500"/>
                    <a:pt x="3829" y="5985"/>
                  </a:cubicBezTo>
                  <a:cubicBezTo>
                    <a:pt x="5524" y="8036"/>
                    <a:pt x="7637" y="9668"/>
                    <a:pt x="9374" y="11697"/>
                  </a:cubicBezTo>
                  <a:cubicBezTo>
                    <a:pt x="12492" y="15359"/>
                    <a:pt x="15630" y="18435"/>
                    <a:pt x="19334" y="21469"/>
                  </a:cubicBezTo>
                  <a:cubicBezTo>
                    <a:pt x="23895" y="25193"/>
                    <a:pt x="28917" y="27976"/>
                    <a:pt x="34043" y="30947"/>
                  </a:cubicBezTo>
                  <a:cubicBezTo>
                    <a:pt x="38458" y="33500"/>
                    <a:pt x="42768" y="36303"/>
                    <a:pt x="47874" y="37287"/>
                  </a:cubicBezTo>
                  <a:cubicBezTo>
                    <a:pt x="49861" y="37684"/>
                    <a:pt x="51933" y="37705"/>
                    <a:pt x="53920" y="37433"/>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153550" y="231300"/>
              <a:ext cx="248500" cy="218175"/>
            </a:xfrm>
            <a:custGeom>
              <a:avLst/>
              <a:gdLst/>
              <a:ahLst/>
              <a:cxnLst/>
              <a:rect l="l" t="t" r="r" b="b"/>
              <a:pathLst>
                <a:path w="9940" h="8727" fill="none" extrusionOk="0">
                  <a:moveTo>
                    <a:pt x="3976" y="1"/>
                  </a:moveTo>
                  <a:cubicBezTo>
                    <a:pt x="2344" y="2637"/>
                    <a:pt x="1214" y="5797"/>
                    <a:pt x="0" y="8538"/>
                  </a:cubicBezTo>
                  <a:cubicBezTo>
                    <a:pt x="3327" y="8726"/>
                    <a:pt x="6382" y="5211"/>
                    <a:pt x="9939" y="569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388425" y="455725"/>
              <a:ext cx="172625" cy="227550"/>
            </a:xfrm>
            <a:custGeom>
              <a:avLst/>
              <a:gdLst/>
              <a:ahLst/>
              <a:cxnLst/>
              <a:rect l="l" t="t" r="r" b="b"/>
              <a:pathLst>
                <a:path w="6905" h="9102" fill="none" extrusionOk="0">
                  <a:moveTo>
                    <a:pt x="2092" y="0"/>
                  </a:moveTo>
                  <a:cubicBezTo>
                    <a:pt x="2030" y="1653"/>
                    <a:pt x="1653" y="3641"/>
                    <a:pt x="1214" y="5315"/>
                  </a:cubicBezTo>
                  <a:cubicBezTo>
                    <a:pt x="900" y="6445"/>
                    <a:pt x="0" y="8077"/>
                    <a:pt x="188" y="9102"/>
                  </a:cubicBezTo>
                  <a:cubicBezTo>
                    <a:pt x="2699" y="8077"/>
                    <a:pt x="4687" y="5440"/>
                    <a:pt x="6905" y="458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595025" y="659725"/>
              <a:ext cx="204050" cy="245350"/>
            </a:xfrm>
            <a:custGeom>
              <a:avLst/>
              <a:gdLst/>
              <a:ahLst/>
              <a:cxnLst/>
              <a:rect l="l" t="t" r="r" b="b"/>
              <a:pathLst>
                <a:path w="8162" h="9814" fill="none" extrusionOk="0">
                  <a:moveTo>
                    <a:pt x="2386" y="0"/>
                  </a:moveTo>
                  <a:cubicBezTo>
                    <a:pt x="1947" y="1298"/>
                    <a:pt x="2156" y="4039"/>
                    <a:pt x="1633" y="5796"/>
                  </a:cubicBezTo>
                  <a:cubicBezTo>
                    <a:pt x="1235" y="7114"/>
                    <a:pt x="440" y="8328"/>
                    <a:pt x="1" y="9625"/>
                  </a:cubicBezTo>
                  <a:cubicBezTo>
                    <a:pt x="1047" y="9814"/>
                    <a:pt x="7659" y="4876"/>
                    <a:pt x="8161" y="395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849250" y="821875"/>
              <a:ext cx="198800" cy="268900"/>
            </a:xfrm>
            <a:custGeom>
              <a:avLst/>
              <a:gdLst/>
              <a:ahLst/>
              <a:cxnLst/>
              <a:rect l="l" t="t" r="r" b="b"/>
              <a:pathLst>
                <a:path w="7952" h="10756" fill="none" extrusionOk="0">
                  <a:moveTo>
                    <a:pt x="1340" y="1"/>
                  </a:moveTo>
                  <a:cubicBezTo>
                    <a:pt x="1152" y="2156"/>
                    <a:pt x="1340" y="4353"/>
                    <a:pt x="1005" y="6445"/>
                  </a:cubicBezTo>
                  <a:cubicBezTo>
                    <a:pt x="900" y="7115"/>
                    <a:pt x="1" y="10002"/>
                    <a:pt x="733" y="10337"/>
                  </a:cubicBezTo>
                  <a:cubicBezTo>
                    <a:pt x="1716" y="10755"/>
                    <a:pt x="4060" y="7094"/>
                    <a:pt x="4583" y="6529"/>
                  </a:cubicBezTo>
                  <a:cubicBezTo>
                    <a:pt x="5650" y="5399"/>
                    <a:pt x="6759" y="4771"/>
                    <a:pt x="7952" y="385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6141675" y="966775"/>
              <a:ext cx="169500" cy="249550"/>
            </a:xfrm>
            <a:custGeom>
              <a:avLst/>
              <a:gdLst/>
              <a:ahLst/>
              <a:cxnLst/>
              <a:rect l="l" t="t" r="r" b="b"/>
              <a:pathLst>
                <a:path w="6780" h="9982" fill="none" extrusionOk="0">
                  <a:moveTo>
                    <a:pt x="0" y="1"/>
                  </a:moveTo>
                  <a:cubicBezTo>
                    <a:pt x="230" y="2051"/>
                    <a:pt x="502" y="4206"/>
                    <a:pt x="523" y="6320"/>
                  </a:cubicBezTo>
                  <a:cubicBezTo>
                    <a:pt x="544" y="7491"/>
                    <a:pt x="63" y="8956"/>
                    <a:pt x="335" y="9981"/>
                  </a:cubicBezTo>
                  <a:cubicBezTo>
                    <a:pt x="1799" y="8830"/>
                    <a:pt x="2595" y="6968"/>
                    <a:pt x="3787" y="5608"/>
                  </a:cubicBezTo>
                  <a:cubicBezTo>
                    <a:pt x="4687" y="4646"/>
                    <a:pt x="5838" y="3788"/>
                    <a:pt x="6779" y="2867"/>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9"/>
          <p:cNvSpPr/>
          <p:nvPr/>
        </p:nvSpPr>
        <p:spPr>
          <a:xfrm>
            <a:off x="-458075" y="3859025"/>
            <a:ext cx="2142925" cy="1665450"/>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8131899" y="473696"/>
            <a:ext cx="172786" cy="15238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8270850" y="646986"/>
            <a:ext cx="127731" cy="11266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772247" y="41935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6" name="Google Shape;236;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7" name="Google Shape;237;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9" name="Google Shape;239;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1" name="Google Shape;241;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3" name="Google Shape;243;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4" name="Google Shape;244;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5" name="Google Shape;245;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6" name="Google Shape;246;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rgbClr val="FBA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3"/>
          <p:cNvGrpSpPr/>
          <p:nvPr/>
        </p:nvGrpSpPr>
        <p:grpSpPr>
          <a:xfrm rot="1260113">
            <a:off x="311413" y="1211435"/>
            <a:ext cx="520217" cy="421454"/>
            <a:chOff x="5375600" y="1117425"/>
            <a:chExt cx="608900" cy="493300"/>
          </a:xfrm>
        </p:grpSpPr>
        <p:sp>
          <p:nvSpPr>
            <p:cNvPr id="248" name="Google Shape;248;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3"/>
          <p:cNvGrpSpPr/>
          <p:nvPr/>
        </p:nvGrpSpPr>
        <p:grpSpPr>
          <a:xfrm rot="606794">
            <a:off x="8036946" y="1073302"/>
            <a:ext cx="697171" cy="725658"/>
            <a:chOff x="5196600" y="2162225"/>
            <a:chExt cx="482725" cy="502450"/>
          </a:xfrm>
        </p:grpSpPr>
        <p:sp>
          <p:nvSpPr>
            <p:cNvPr id="265" name="Google Shape;265;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75" name="Google Shape;275;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4419300" y="1685875"/>
            <a:ext cx="3924600" cy="2955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b="0"/>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341" name="Google Shape;341;p17"/>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17"/>
          <p:cNvSpPr/>
          <p:nvPr/>
        </p:nvSpPr>
        <p:spPr>
          <a:xfrm rot="10800000">
            <a:off x="-5" y="2703384"/>
            <a:ext cx="536006" cy="3301065"/>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8510924" y="42224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17"/>
          <p:cNvGrpSpPr/>
          <p:nvPr/>
        </p:nvGrpSpPr>
        <p:grpSpPr>
          <a:xfrm>
            <a:off x="8142038" y="631550"/>
            <a:ext cx="418775" cy="350302"/>
            <a:chOff x="4259550" y="352000"/>
            <a:chExt cx="418775" cy="350302"/>
          </a:xfrm>
        </p:grpSpPr>
        <p:sp>
          <p:nvSpPr>
            <p:cNvPr id="346" name="Google Shape;346;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59" r:id="rId8"/>
    <p:sldLayoutId id="2147483663" r:id="rId9"/>
    <p:sldLayoutId id="2147483669"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A68784-DFEA-42B8-95FF-B8D12F693295}"/>
              </a:ext>
            </a:extLst>
          </p:cNvPr>
          <p:cNvSpPr>
            <a:spLocks noChangeArrowheads="1"/>
          </p:cNvSpPr>
          <p:nvPr/>
        </p:nvSpPr>
        <p:spPr bwMode="auto">
          <a:xfrm>
            <a:off x="221566" y="-5521"/>
            <a:ext cx="8693834" cy="5132174"/>
          </a:xfrm>
          <a:prstGeom prst="rect">
            <a:avLst/>
          </a:prstGeom>
          <a:noFill/>
          <a:ln w="2857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br>
              <a:rPr lang="es-MX" altLang="en-US" sz="900" dirty="0">
                <a:ea typeface="Calibri" panose="020F0502020204030204" pitchFamily="34" charset="0"/>
                <a:cs typeface="Arial" panose="020B0604020202020204" pitchFamily="34" charset="0"/>
              </a:rPr>
            </a:br>
            <a:r>
              <a:rPr lang="es-MX" altLang="en-US" sz="900" b="1" dirty="0">
                <a:solidFill>
                  <a:schemeClr val="tx2"/>
                </a:solidFill>
                <a:ea typeface="Calibri" panose="020F0502020204030204" pitchFamily="34" charset="0"/>
                <a:cs typeface="Arial" panose="020B0604020202020204" pitchFamily="34" charset="0"/>
              </a:rPr>
              <a:t>  </a:t>
            </a:r>
            <a:r>
              <a:rPr lang="es-MX" altLang="en-US" sz="1000" b="1" dirty="0">
                <a:solidFill>
                  <a:schemeClr val="tx2"/>
                </a:solidFill>
                <a:ea typeface="Calibri" panose="020F0502020204030204" pitchFamily="34" charset="0"/>
                <a:cs typeface="Arial" panose="020B0604020202020204" pitchFamily="34" charset="0"/>
              </a:rPr>
              <a:t>Escuela Normal de Educación Preescolar                                   </a:t>
            </a:r>
            <a:br>
              <a:rPr lang="es-MX" altLang="en-US" sz="1000" b="1" dirty="0">
                <a:solidFill>
                  <a:schemeClr val="tx2"/>
                </a:solidFill>
                <a:ea typeface="Calibri" panose="020F0502020204030204" pitchFamily="34" charset="0"/>
                <a:cs typeface="Arial" panose="020B0604020202020204" pitchFamily="34" charset="0"/>
              </a:rPr>
            </a:br>
            <a:r>
              <a:rPr lang="es-MX" altLang="en-US" sz="1000" dirty="0">
                <a:solidFill>
                  <a:schemeClr val="tx2"/>
                </a:solidFill>
                <a:ea typeface="Calibri" panose="020F0502020204030204" pitchFamily="34" charset="0"/>
                <a:cs typeface="Arial" panose="020B0604020202020204" pitchFamily="34" charset="0"/>
              </a:rPr>
              <a:t>Licenciatura en Educación Preescolar   </a:t>
            </a:r>
            <a:endParaRPr lang="es-MX" altLang="en-US" sz="1000" b="1" dirty="0">
              <a:solidFill>
                <a:schemeClr val="tx2"/>
              </a:solidFill>
              <a:ea typeface="Calibri" panose="020F0502020204030204" pitchFamily="34" charset="0"/>
              <a:cs typeface="Arial" panose="020B0604020202020204" pitchFamily="34" charset="0"/>
            </a:endParaRPr>
          </a:p>
          <a:p>
            <a:pPr algn="ctr" defTabSz="685800">
              <a:buClrTx/>
            </a:pPr>
            <a:r>
              <a:rPr lang="es-MX" altLang="en-US" sz="1000" dirty="0">
                <a:solidFill>
                  <a:schemeClr val="tx2"/>
                </a:solidFill>
                <a:ea typeface="Calibri" panose="020F0502020204030204" pitchFamily="34" charset="0"/>
                <a:cs typeface="Arial" panose="020B0604020202020204" pitchFamily="34" charset="0"/>
              </a:rPr>
              <a:t>Ciclo Escolar 2020-2021  </a:t>
            </a:r>
            <a:endParaRPr lang="en-US" altLang="en-US" sz="1000" dirty="0">
              <a:solidFill>
                <a:schemeClr val="tx2"/>
              </a:solidFill>
              <a:cs typeface="Arial" panose="020B0604020202020204" pitchFamily="34" charset="0"/>
            </a:endParaRPr>
          </a:p>
          <a:p>
            <a:pPr algn="ctr" defTabSz="685800">
              <a:buClrTx/>
            </a:pPr>
            <a:endParaRPr lang="es-MX" altLang="en-US" sz="1000" dirty="0">
              <a:ea typeface="Calibri" panose="020F0502020204030204" pitchFamily="34" charset="0"/>
              <a:cs typeface="Arial" panose="020B0604020202020204" pitchFamily="34" charset="0"/>
            </a:endParaRPr>
          </a:p>
          <a:p>
            <a:pPr algn="ctr" defTabSz="685800">
              <a:buClrTx/>
            </a:pPr>
            <a:endParaRPr lang="es-MX" altLang="en-US" sz="1000" dirty="0">
              <a:ea typeface="Calibri" panose="020F0502020204030204" pitchFamily="34" charset="0"/>
              <a:cs typeface="Arial" panose="020B0604020202020204" pitchFamily="34" charset="0"/>
            </a:endParaRPr>
          </a:p>
          <a:p>
            <a:pPr algn="ctr" defTabSz="685800">
              <a:buClrTx/>
            </a:pPr>
            <a:endParaRPr lang="es-MX" altLang="en-US" sz="1000" dirty="0">
              <a:ea typeface="Calibri" panose="020F0502020204030204" pitchFamily="34" charset="0"/>
              <a:cs typeface="Arial" panose="020B0604020202020204" pitchFamily="34" charset="0"/>
            </a:endParaRPr>
          </a:p>
          <a:p>
            <a:pPr algn="ctr" defTabSz="685800">
              <a:buClrTx/>
            </a:pPr>
            <a:endParaRPr lang="es-MX" altLang="en-US" sz="1000" dirty="0">
              <a:ea typeface="Calibri" panose="020F0502020204030204" pitchFamily="34" charset="0"/>
              <a:cs typeface="Arial" panose="020B0604020202020204" pitchFamily="34" charset="0"/>
            </a:endParaRPr>
          </a:p>
          <a:p>
            <a:pPr algn="ctr" defTabSz="685800">
              <a:buClrTx/>
            </a:pPr>
            <a:endParaRPr lang="es-MX" altLang="en-US" sz="1000" dirty="0">
              <a:ea typeface="Calibri" panose="020F0502020204030204" pitchFamily="34" charset="0"/>
              <a:cs typeface="Arial" panose="020B0604020202020204" pitchFamily="34" charset="0"/>
            </a:endParaRPr>
          </a:p>
          <a:p>
            <a:pPr algn="ctr" defTabSz="685800">
              <a:buClrTx/>
            </a:pPr>
            <a:endParaRPr lang="es-MX" altLang="en-US" sz="1000" dirty="0">
              <a:ea typeface="Calibri" panose="020F0502020204030204" pitchFamily="34" charset="0"/>
              <a:cs typeface="Arial" panose="020B0604020202020204" pitchFamily="34" charset="0"/>
            </a:endParaRPr>
          </a:p>
          <a:p>
            <a:pPr lvl="0" algn="ctr"/>
            <a:br>
              <a:rPr lang="es-MX" altLang="en-US" sz="1000" b="1" dirty="0">
                <a:ea typeface="Calibri" panose="020F0502020204030204" pitchFamily="34" charset="0"/>
                <a:cs typeface="Arial" panose="020B0604020202020204" pitchFamily="34" charset="0"/>
              </a:rPr>
            </a:br>
            <a:r>
              <a:rPr lang="es-MX" altLang="en-US" sz="1000" b="1" dirty="0">
                <a:solidFill>
                  <a:schemeClr val="tx2"/>
                </a:solidFill>
                <a:ea typeface="Calibri" panose="020F0502020204030204" pitchFamily="34" charset="0"/>
                <a:cs typeface="Arial" panose="020B0604020202020204" pitchFamily="34" charset="0"/>
              </a:rPr>
              <a:t>Curso: </a:t>
            </a:r>
            <a:r>
              <a:rPr lang="es-MX" altLang="en-US" sz="1000" dirty="0">
                <a:solidFill>
                  <a:schemeClr val="tx2"/>
                </a:solidFill>
                <a:ea typeface="Calibri" panose="020F0502020204030204" pitchFamily="34" charset="0"/>
                <a:cs typeface="Arial" panose="020B0604020202020204" pitchFamily="34" charset="0"/>
              </a:rPr>
              <a:t>Creación literaria   </a:t>
            </a:r>
          </a:p>
          <a:p>
            <a:pPr lvl="0" algn="ctr"/>
            <a:r>
              <a:rPr lang="es-MX" altLang="en-US" sz="1000" dirty="0">
                <a:solidFill>
                  <a:schemeClr val="tx2"/>
                </a:solidFill>
                <a:ea typeface="Calibri" panose="020F0502020204030204" pitchFamily="34" charset="0"/>
                <a:cs typeface="Arial" panose="020B0604020202020204" pitchFamily="34" charset="0"/>
              </a:rPr>
              <a:t>               </a:t>
            </a:r>
            <a:br>
              <a:rPr lang="es-MX" altLang="en-US" sz="1000" b="1" dirty="0">
                <a:solidFill>
                  <a:schemeClr val="tx2"/>
                </a:solidFill>
                <a:ea typeface="Calibri" panose="020F0502020204030204" pitchFamily="34" charset="0"/>
                <a:cs typeface="Arial" panose="020B0604020202020204" pitchFamily="34" charset="0"/>
              </a:rPr>
            </a:br>
            <a:r>
              <a:rPr lang="es-MX" altLang="en-US" sz="1000" b="1" dirty="0">
                <a:solidFill>
                  <a:schemeClr val="tx2"/>
                </a:solidFill>
                <a:ea typeface="Calibri" panose="020F0502020204030204" pitchFamily="34" charset="0"/>
                <a:cs typeface="Arial" panose="020B0604020202020204" pitchFamily="34" charset="0"/>
              </a:rPr>
              <a:t>Titular: </a:t>
            </a:r>
            <a:r>
              <a:rPr lang="es-MX" altLang="en-US" sz="1000" dirty="0">
                <a:solidFill>
                  <a:schemeClr val="tx2"/>
                </a:solidFill>
                <a:ea typeface="Calibri" panose="020F0502020204030204" pitchFamily="34" charset="0"/>
                <a:cs typeface="Arial" panose="020B0604020202020204" pitchFamily="34" charset="0"/>
              </a:rPr>
              <a:t>Silvia Banda Servín </a:t>
            </a:r>
          </a:p>
          <a:p>
            <a:pPr algn="ctr" defTabSz="685800">
              <a:buClrTx/>
            </a:pPr>
            <a:endParaRPr lang="en-US" altLang="en-US" sz="1000" dirty="0">
              <a:solidFill>
                <a:schemeClr val="tx2"/>
              </a:solidFill>
              <a:cs typeface="Arial" panose="020B0604020202020204" pitchFamily="34" charset="0"/>
            </a:endParaRPr>
          </a:p>
          <a:p>
            <a:pPr algn="ctr" defTabSz="685800">
              <a:buClrTx/>
            </a:pPr>
            <a:r>
              <a:rPr lang="es-MX" altLang="en-US" sz="1000" b="1" dirty="0">
                <a:solidFill>
                  <a:schemeClr val="tx2"/>
                </a:solidFill>
                <a:ea typeface="Calibri" panose="020F0502020204030204" pitchFamily="34" charset="0"/>
                <a:cs typeface="Arial" panose="020B0604020202020204" pitchFamily="34" charset="0"/>
              </a:rPr>
              <a:t>UNIDAD DE APRENDIZAJE l      </a:t>
            </a:r>
            <a:endParaRPr lang="en-US" altLang="en-US" sz="1000" dirty="0">
              <a:solidFill>
                <a:schemeClr val="tx2"/>
              </a:solidFill>
              <a:cs typeface="Arial" panose="020B0604020202020204" pitchFamily="34" charset="0"/>
            </a:endParaRPr>
          </a:p>
          <a:p>
            <a:pPr algn="ctr" defTabSz="685800">
              <a:buClrTx/>
            </a:pPr>
            <a:r>
              <a:rPr lang="es-MX" altLang="en-US" sz="1000" dirty="0">
                <a:solidFill>
                  <a:schemeClr val="tx2"/>
                </a:solidFill>
                <a:ea typeface="Calibri" panose="020F0502020204030204" pitchFamily="34" charset="0"/>
                <a:cs typeface="Arial" panose="020B0604020202020204" pitchFamily="34" charset="0"/>
              </a:rPr>
              <a:t>Discursos literarios en la niñez  </a:t>
            </a:r>
          </a:p>
          <a:p>
            <a:pPr algn="ctr" defTabSz="685800">
              <a:buClrTx/>
            </a:pPr>
            <a:endParaRPr lang="en-US" altLang="en-US" sz="1000" dirty="0">
              <a:solidFill>
                <a:schemeClr val="tx2"/>
              </a:solidFill>
              <a:cs typeface="Arial" panose="020B0604020202020204" pitchFamily="34" charset="0"/>
            </a:endParaRPr>
          </a:p>
          <a:p>
            <a:pPr algn="ctr" defTabSz="685800">
              <a:buClrTx/>
            </a:pPr>
            <a:r>
              <a:rPr lang="en-US" altLang="en-US" sz="1000" b="1" dirty="0">
                <a:solidFill>
                  <a:schemeClr val="tx2"/>
                </a:solidFill>
                <a:cs typeface="Arial" panose="020B0604020202020204" pitchFamily="34" charset="0"/>
              </a:rPr>
              <a:t>Competencias profesionales:</a:t>
            </a:r>
          </a:p>
          <a:p>
            <a:pPr algn="ctr" defTabSz="685800">
              <a:buClrTx/>
            </a:pPr>
            <a:endParaRPr lang="en-US" altLang="en-US" sz="1000" dirty="0">
              <a:solidFill>
                <a:schemeClr val="tx2"/>
              </a:solidFill>
              <a:cs typeface="Arial" panose="020B0604020202020204" pitchFamily="34" charset="0"/>
            </a:endParaRPr>
          </a:p>
          <a:p>
            <a:pPr algn="ctr" defTabSz="685800">
              <a:buClrTx/>
            </a:pPr>
            <a:endParaRPr lang="en-US" altLang="en-US" sz="1000" dirty="0">
              <a:solidFill>
                <a:schemeClr val="tx2"/>
              </a:solidFill>
              <a:cs typeface="Arial" panose="020B0604020202020204" pitchFamily="34" charset="0"/>
            </a:endParaRPr>
          </a:p>
          <a:p>
            <a:pPr algn="ctr" defTabSz="685800">
              <a:buClrTx/>
            </a:pPr>
            <a:endParaRPr lang="en-US" altLang="en-US" sz="1000" dirty="0">
              <a:solidFill>
                <a:schemeClr val="tx2"/>
              </a:solidFill>
              <a:cs typeface="Arial" panose="020B0604020202020204" pitchFamily="34" charset="0"/>
            </a:endParaRPr>
          </a:p>
          <a:p>
            <a:pPr algn="ctr" defTabSz="685800">
              <a:buClrTx/>
            </a:pPr>
            <a:endParaRPr lang="en-US" altLang="en-US" sz="1000" dirty="0">
              <a:solidFill>
                <a:schemeClr val="tx2"/>
              </a:solidFill>
              <a:cs typeface="Arial" panose="020B0604020202020204" pitchFamily="34" charset="0"/>
            </a:endParaRPr>
          </a:p>
          <a:p>
            <a:pPr algn="ctr" defTabSz="685800">
              <a:buClrTx/>
            </a:pPr>
            <a:endParaRPr lang="en-US" altLang="en-US" sz="1000" dirty="0">
              <a:solidFill>
                <a:schemeClr val="tx2"/>
              </a:solidFill>
              <a:cs typeface="Arial" panose="020B0604020202020204" pitchFamily="34" charset="0"/>
            </a:endParaRPr>
          </a:p>
          <a:p>
            <a:pPr algn="ctr" defTabSz="685800">
              <a:buClrTx/>
            </a:pPr>
            <a:r>
              <a:rPr lang="es-MX" altLang="en-US" sz="1000" b="1" dirty="0">
                <a:solidFill>
                  <a:schemeClr val="tx2"/>
                </a:solidFill>
                <a:ea typeface="Calibri" panose="020F0502020204030204" pitchFamily="34" charset="0"/>
                <a:cs typeface="Arial" panose="020B0604020202020204" pitchFamily="34" charset="0"/>
              </a:rPr>
              <a:t>Actividad: </a:t>
            </a:r>
            <a:r>
              <a:rPr lang="es-MX" altLang="en-US" sz="1000" dirty="0">
                <a:solidFill>
                  <a:schemeClr val="tx2"/>
                </a:solidFill>
                <a:ea typeface="Calibri" panose="020F0502020204030204" pitchFamily="34" charset="0"/>
                <a:cs typeface="Arial" panose="020B0604020202020204" pitchFamily="34" charset="0"/>
              </a:rPr>
              <a:t>Recreación de cuento </a:t>
            </a:r>
            <a:endParaRPr lang="es-MX" altLang="en-US" sz="1000" b="1" dirty="0">
              <a:solidFill>
                <a:schemeClr val="tx2"/>
              </a:solidFill>
              <a:ea typeface="Calibri" panose="020F0502020204030204" pitchFamily="34" charset="0"/>
              <a:cs typeface="Arial" panose="020B0604020202020204" pitchFamily="34" charset="0"/>
            </a:endParaRPr>
          </a:p>
          <a:p>
            <a:pPr algn="ctr" defTabSz="685800">
              <a:buClrTx/>
            </a:pPr>
            <a:endParaRPr lang="es-MX" altLang="en-US" sz="1000" b="1" dirty="0">
              <a:solidFill>
                <a:schemeClr val="tx2"/>
              </a:solidFill>
              <a:ea typeface="Calibri" panose="020F0502020204030204" pitchFamily="34" charset="0"/>
              <a:cs typeface="Arial" panose="020B0604020202020204" pitchFamily="34" charset="0"/>
            </a:endParaRPr>
          </a:p>
          <a:p>
            <a:pPr algn="ctr" defTabSz="685800">
              <a:buClrTx/>
            </a:pPr>
            <a:r>
              <a:rPr lang="es-MX" altLang="en-US" sz="1000" b="1" dirty="0">
                <a:solidFill>
                  <a:schemeClr val="tx2"/>
                </a:solidFill>
                <a:ea typeface="Calibri" panose="020F0502020204030204" pitchFamily="34" charset="0"/>
                <a:cs typeface="Arial" panose="020B0604020202020204" pitchFamily="34" charset="0"/>
              </a:rPr>
              <a:t>Alumnas: </a:t>
            </a:r>
            <a:br>
              <a:rPr lang="es-MX" altLang="en-US" sz="1000" b="1" dirty="0">
                <a:solidFill>
                  <a:schemeClr val="tx2"/>
                </a:solidFill>
                <a:ea typeface="Calibri" panose="020F0502020204030204" pitchFamily="34" charset="0"/>
                <a:cs typeface="Arial" panose="020B0604020202020204" pitchFamily="34" charset="0"/>
              </a:rPr>
            </a:br>
            <a:r>
              <a:rPr lang="es-MX" altLang="en-US" sz="1000" dirty="0">
                <a:solidFill>
                  <a:schemeClr val="tx2"/>
                </a:solidFill>
                <a:ea typeface="Calibri" panose="020F0502020204030204" pitchFamily="34" charset="0"/>
                <a:cs typeface="Arial" panose="020B0604020202020204" pitchFamily="34" charset="0"/>
              </a:rPr>
              <a:t>Alexa Carrizales Ramírez #1  </a:t>
            </a:r>
            <a:br>
              <a:rPr lang="es-MX" altLang="en-US" sz="1000" dirty="0">
                <a:solidFill>
                  <a:schemeClr val="tx2"/>
                </a:solidFill>
                <a:ea typeface="Calibri" panose="020F0502020204030204" pitchFamily="34" charset="0"/>
                <a:cs typeface="Arial" panose="020B0604020202020204" pitchFamily="34" charset="0"/>
              </a:rPr>
            </a:br>
            <a:r>
              <a:rPr lang="es-MX" altLang="en-US" sz="1000" dirty="0">
                <a:solidFill>
                  <a:schemeClr val="tx2"/>
                </a:solidFill>
                <a:ea typeface="Calibri" panose="020F0502020204030204" pitchFamily="34" charset="0"/>
                <a:cs typeface="Arial" panose="020B0604020202020204" pitchFamily="34" charset="0"/>
              </a:rPr>
              <a:t>Mariana Sanjuanita Isabel Garza Gámez #5   </a:t>
            </a:r>
          </a:p>
          <a:p>
            <a:pPr algn="ctr" defTabSz="685800">
              <a:buClrTx/>
            </a:pPr>
            <a:r>
              <a:rPr lang="es-MX" altLang="en-US" sz="1000" dirty="0">
                <a:solidFill>
                  <a:schemeClr val="tx2"/>
                </a:solidFill>
                <a:ea typeface="Calibri" panose="020F0502020204030204" pitchFamily="34" charset="0"/>
                <a:cs typeface="Arial" panose="020B0604020202020204" pitchFamily="34" charset="0"/>
              </a:rPr>
              <a:t> </a:t>
            </a:r>
            <a:endParaRPr lang="en-US" altLang="en-US" sz="1000" dirty="0">
              <a:solidFill>
                <a:schemeClr val="tx2"/>
              </a:solidFill>
              <a:cs typeface="Arial" panose="020B0604020202020204" pitchFamily="34" charset="0"/>
            </a:endParaRPr>
          </a:p>
          <a:p>
            <a:pPr algn="ctr" defTabSz="685800">
              <a:buClrTx/>
            </a:pPr>
            <a:r>
              <a:rPr lang="es-MX" altLang="en-US" sz="1000" b="1" dirty="0">
                <a:solidFill>
                  <a:schemeClr val="tx2"/>
                </a:solidFill>
                <a:ea typeface="Calibri" panose="020F0502020204030204" pitchFamily="34" charset="0"/>
                <a:cs typeface="Arial" panose="020B0604020202020204" pitchFamily="34" charset="0"/>
              </a:rPr>
              <a:t>Grado y sección </a:t>
            </a:r>
          </a:p>
          <a:p>
            <a:pPr algn="ctr" defTabSz="685800">
              <a:buClrTx/>
            </a:pPr>
            <a:r>
              <a:rPr lang="es-MX" altLang="en-US" sz="1000" dirty="0">
                <a:solidFill>
                  <a:schemeClr val="tx2"/>
                </a:solidFill>
                <a:ea typeface="Calibri" panose="020F0502020204030204" pitchFamily="34" charset="0"/>
                <a:cs typeface="Arial" panose="020B0604020202020204" pitchFamily="34" charset="0"/>
              </a:rPr>
              <a:t>3 “B”  </a:t>
            </a:r>
            <a:endParaRPr lang="en-US" altLang="en-US" sz="1000" dirty="0">
              <a:solidFill>
                <a:schemeClr val="tx2"/>
              </a:solidFill>
              <a:cs typeface="Arial" panose="020B0604020202020204" pitchFamily="34" charset="0"/>
            </a:endParaRPr>
          </a:p>
          <a:p>
            <a:pPr algn="ctr" defTabSz="685800">
              <a:buClrTx/>
            </a:pPr>
            <a:r>
              <a:rPr lang="es-MX" altLang="en-US" sz="1000" dirty="0">
                <a:solidFill>
                  <a:schemeClr val="tx2"/>
                </a:solidFill>
                <a:ea typeface="Calibri" panose="020F0502020204030204" pitchFamily="34" charset="0"/>
                <a:cs typeface="Arial" panose="020B0604020202020204" pitchFamily="34" charset="0"/>
              </a:rPr>
              <a:t> Saltillo, Coahuila                                                                                                                                                             Abril del 2021</a:t>
            </a:r>
            <a:endParaRPr lang="es-MX" altLang="en-US" sz="1000" dirty="0">
              <a:solidFill>
                <a:schemeClr val="tx2"/>
              </a:solidFill>
              <a:cs typeface="Arial" panose="020B0604020202020204" pitchFamily="34" charset="0"/>
            </a:endParaRPr>
          </a:p>
        </p:txBody>
      </p:sp>
      <p:pic>
        <p:nvPicPr>
          <p:cNvPr id="6" name="Imagen 1">
            <a:extLst>
              <a:ext uri="{FF2B5EF4-FFF2-40B4-BE49-F238E27FC236}">
                <a16:creationId xmlns:a16="http://schemas.microsoft.com/office/drawing/2014/main" id="{EEBC5FB0-E8E5-40D8-95D3-6475C2924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997" y="687050"/>
            <a:ext cx="836972" cy="10368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8EE0592-A658-4896-8D5D-A1D17F86E7A1}"/>
              </a:ext>
            </a:extLst>
          </p:cNvPr>
          <p:cNvSpPr txBox="1"/>
          <p:nvPr/>
        </p:nvSpPr>
        <p:spPr>
          <a:xfrm>
            <a:off x="855594" y="2988804"/>
            <a:ext cx="7680960" cy="553998"/>
          </a:xfrm>
          <a:prstGeom prst="rect">
            <a:avLst/>
          </a:prstGeom>
          <a:noFill/>
        </p:spPr>
        <p:txBody>
          <a:bodyPr wrap="square" rtlCol="0">
            <a:spAutoFit/>
          </a:bodyPr>
          <a:lstStyle/>
          <a:p>
            <a:pPr lvl="0" algn="just">
              <a:buFontTx/>
              <a:buChar char="•"/>
            </a:pPr>
            <a:r>
              <a:rPr lang="es-MX" altLang="en-US" sz="1000" dirty="0">
                <a:latin typeface="Arial" panose="020B0604020202020204" pitchFamily="34" charset="0"/>
                <a:ea typeface="Times New Roman" panose="02020603050405020304" pitchFamily="18" charset="0"/>
                <a:cs typeface="Arial" panose="020B0604020202020204" pitchFamily="34" charset="0"/>
              </a:rPr>
              <a:t>Detecta los procesos de aprendizaje de sus alumnos para favorecer su desarrollo cognitivo y socioemocional.</a:t>
            </a:r>
            <a:endParaRPr lang="en-US" altLang="en-US" sz="1000" dirty="0">
              <a:latin typeface="Arial" panose="020B0604020202020204" pitchFamily="34" charset="0"/>
              <a:cs typeface="Arial" panose="020B0604020202020204" pitchFamily="34" charset="0"/>
            </a:endParaRPr>
          </a:p>
          <a:p>
            <a:pPr lvl="0" algn="just">
              <a:buFontTx/>
              <a:buChar char="•"/>
            </a:pPr>
            <a:r>
              <a:rPr lang="es-MX" altLang="en-US" sz="1000" dirty="0">
                <a:latin typeface="Arial" panose="020B0604020202020204" pitchFamily="34" charset="0"/>
                <a:ea typeface="Times New Roman" panose="02020603050405020304" pitchFamily="18" charset="0"/>
                <a:cs typeface="Arial" panose="020B0604020202020204" pitchFamily="34" charset="0"/>
              </a:rPr>
              <a:t>Integra recursos de la investigación educativa para enriquecer su práctica profesional, expresando su interés por el conocimiento, la ciencia y la mejora de la educación. </a:t>
            </a:r>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151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pic>
        <p:nvPicPr>
          <p:cNvPr id="8194" name="Picture 2" descr="Caperucita Roja (Lobo &amp; Abuelita) | Gran Cuento infantil Clásico">
            <a:extLst>
              <a:ext uri="{FF2B5EF4-FFF2-40B4-BE49-F238E27FC236}">
                <a16:creationId xmlns:a16="http://schemas.microsoft.com/office/drawing/2014/main" id="{5AADAD4D-411D-41E1-86D0-77D7C3C37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87" y="1123075"/>
            <a:ext cx="3342613" cy="2947120"/>
          </a:xfrm>
          <a:prstGeom prst="rect">
            <a:avLst/>
          </a:prstGeom>
          <a:noFill/>
          <a:extLst>
            <a:ext uri="{909E8E84-426E-40DD-AFC4-6F175D3DCCD1}">
              <a14:hiddenFill xmlns:a14="http://schemas.microsoft.com/office/drawing/2010/main">
                <a:solidFill>
                  <a:srgbClr val="FFFFFF"/>
                </a:solidFill>
              </a14:hiddenFill>
            </a:ext>
          </a:extLst>
        </p:spPr>
      </p:pic>
      <p:grpSp>
        <p:nvGrpSpPr>
          <p:cNvPr id="2538" name="Google Shape;2538;p61"/>
          <p:cNvGrpSpPr/>
          <p:nvPr/>
        </p:nvGrpSpPr>
        <p:grpSpPr>
          <a:xfrm>
            <a:off x="585475" y="999175"/>
            <a:ext cx="3645850" cy="3148550"/>
            <a:chOff x="585475" y="999175"/>
            <a:chExt cx="3645850" cy="3148550"/>
          </a:xfrm>
        </p:grpSpPr>
        <p:sp>
          <p:nvSpPr>
            <p:cNvPr id="2539" name="Google Shape;2539;p61"/>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1"/>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1"/>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1"/>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5" name="Google Shape;2575;p61"/>
          <p:cNvSpPr/>
          <p:nvPr/>
        </p:nvSpPr>
        <p:spPr>
          <a:xfrm>
            <a:off x="281225" y="4252875"/>
            <a:ext cx="1786828" cy="156925"/>
          </a:xfrm>
          <a:custGeom>
            <a:avLst/>
            <a:gdLst/>
            <a:ahLst/>
            <a:cxnLst/>
            <a:rect l="l" t="t" r="r" b="b"/>
            <a:pathLst>
              <a:path w="54282" h="6277" extrusionOk="0">
                <a:moveTo>
                  <a:pt x="50310" y="0"/>
                </a:moveTo>
                <a:cubicBezTo>
                  <a:pt x="50001" y="0"/>
                  <a:pt x="49686" y="52"/>
                  <a:pt x="49378" y="148"/>
                </a:cubicBezTo>
                <a:cubicBezTo>
                  <a:pt x="47561" y="726"/>
                  <a:pt x="46015" y="3603"/>
                  <a:pt x="44099" y="3603"/>
                </a:cubicBezTo>
                <a:cubicBezTo>
                  <a:pt x="43638" y="3603"/>
                  <a:pt x="43155" y="3436"/>
                  <a:pt x="42642" y="3030"/>
                </a:cubicBezTo>
                <a:cubicBezTo>
                  <a:pt x="41776" y="2358"/>
                  <a:pt x="41238" y="1507"/>
                  <a:pt x="40133" y="1163"/>
                </a:cubicBezTo>
                <a:cubicBezTo>
                  <a:pt x="39697" y="1025"/>
                  <a:pt x="39239" y="958"/>
                  <a:pt x="38781" y="958"/>
                </a:cubicBezTo>
                <a:cubicBezTo>
                  <a:pt x="38298" y="958"/>
                  <a:pt x="37815" y="1033"/>
                  <a:pt x="37355" y="1178"/>
                </a:cubicBezTo>
                <a:cubicBezTo>
                  <a:pt x="36504" y="1462"/>
                  <a:pt x="35727" y="1985"/>
                  <a:pt x="35204" y="2717"/>
                </a:cubicBezTo>
                <a:cubicBezTo>
                  <a:pt x="34576" y="3604"/>
                  <a:pt x="34090" y="5193"/>
                  <a:pt x="32932" y="5193"/>
                </a:cubicBezTo>
                <a:cubicBezTo>
                  <a:pt x="32687" y="5193"/>
                  <a:pt x="32411" y="5122"/>
                  <a:pt x="32098" y="4957"/>
                </a:cubicBezTo>
                <a:cubicBezTo>
                  <a:pt x="31052" y="4404"/>
                  <a:pt x="31172" y="2956"/>
                  <a:pt x="30529" y="2089"/>
                </a:cubicBezTo>
                <a:cubicBezTo>
                  <a:pt x="29921" y="1301"/>
                  <a:pt x="28901" y="948"/>
                  <a:pt x="27923" y="948"/>
                </a:cubicBezTo>
                <a:cubicBezTo>
                  <a:pt x="27846" y="948"/>
                  <a:pt x="27768" y="950"/>
                  <a:pt x="27692" y="954"/>
                </a:cubicBezTo>
                <a:cubicBezTo>
                  <a:pt x="26586" y="1014"/>
                  <a:pt x="25496" y="1417"/>
                  <a:pt x="24630" y="2089"/>
                </a:cubicBezTo>
                <a:cubicBezTo>
                  <a:pt x="24227" y="2388"/>
                  <a:pt x="23883" y="2732"/>
                  <a:pt x="23554" y="3135"/>
                </a:cubicBezTo>
                <a:cubicBezTo>
                  <a:pt x="23106" y="3703"/>
                  <a:pt x="22838" y="4404"/>
                  <a:pt x="22180" y="4778"/>
                </a:cubicBezTo>
                <a:cubicBezTo>
                  <a:pt x="21648" y="5098"/>
                  <a:pt x="21029" y="5235"/>
                  <a:pt x="20404" y="5235"/>
                </a:cubicBezTo>
                <a:cubicBezTo>
                  <a:pt x="19660" y="5235"/>
                  <a:pt x="18907" y="5041"/>
                  <a:pt x="18282" y="4733"/>
                </a:cubicBezTo>
                <a:cubicBezTo>
                  <a:pt x="17730" y="4449"/>
                  <a:pt x="17237" y="4061"/>
                  <a:pt x="16833" y="3583"/>
                </a:cubicBezTo>
                <a:cubicBezTo>
                  <a:pt x="16430" y="3090"/>
                  <a:pt x="16236" y="2388"/>
                  <a:pt x="15683" y="2000"/>
                </a:cubicBezTo>
                <a:cubicBezTo>
                  <a:pt x="15378" y="1789"/>
                  <a:pt x="15007" y="1718"/>
                  <a:pt x="14621" y="1718"/>
                </a:cubicBezTo>
                <a:cubicBezTo>
                  <a:pt x="14158" y="1718"/>
                  <a:pt x="13672" y="1821"/>
                  <a:pt x="13249" y="1910"/>
                </a:cubicBezTo>
                <a:cubicBezTo>
                  <a:pt x="12233" y="2134"/>
                  <a:pt x="11352" y="2612"/>
                  <a:pt x="10919" y="3613"/>
                </a:cubicBezTo>
                <a:cubicBezTo>
                  <a:pt x="10605" y="4390"/>
                  <a:pt x="10411" y="5226"/>
                  <a:pt x="9380" y="5271"/>
                </a:cubicBezTo>
                <a:cubicBezTo>
                  <a:pt x="9364" y="5271"/>
                  <a:pt x="9348" y="5272"/>
                  <a:pt x="9332" y="5272"/>
                </a:cubicBezTo>
                <a:cubicBezTo>
                  <a:pt x="8453" y="5272"/>
                  <a:pt x="8013" y="4483"/>
                  <a:pt x="7573" y="3852"/>
                </a:cubicBezTo>
                <a:cubicBezTo>
                  <a:pt x="7021" y="3030"/>
                  <a:pt x="6423" y="2358"/>
                  <a:pt x="5452" y="2000"/>
                </a:cubicBezTo>
                <a:cubicBezTo>
                  <a:pt x="4975" y="1828"/>
                  <a:pt x="4473" y="1745"/>
                  <a:pt x="3972" y="1745"/>
                </a:cubicBezTo>
                <a:cubicBezTo>
                  <a:pt x="2467" y="1745"/>
                  <a:pt x="976" y="2496"/>
                  <a:pt x="225" y="3852"/>
                </a:cubicBezTo>
                <a:cubicBezTo>
                  <a:pt x="0" y="4250"/>
                  <a:pt x="340" y="4606"/>
                  <a:pt x="679" y="4606"/>
                </a:cubicBezTo>
                <a:cubicBezTo>
                  <a:pt x="835" y="4606"/>
                  <a:pt x="992" y="4529"/>
                  <a:pt x="1091" y="4345"/>
                </a:cubicBezTo>
                <a:cubicBezTo>
                  <a:pt x="1689" y="3288"/>
                  <a:pt x="2784" y="2761"/>
                  <a:pt x="3881" y="2761"/>
                </a:cubicBezTo>
                <a:cubicBezTo>
                  <a:pt x="4892" y="2761"/>
                  <a:pt x="5904" y="3210"/>
                  <a:pt x="6528" y="4106"/>
                </a:cubicBezTo>
                <a:cubicBezTo>
                  <a:pt x="7050" y="4853"/>
                  <a:pt x="7484" y="5734"/>
                  <a:pt x="8380" y="6107"/>
                </a:cubicBezTo>
                <a:cubicBezTo>
                  <a:pt x="8669" y="6222"/>
                  <a:pt x="8975" y="6277"/>
                  <a:pt x="9279" y="6277"/>
                </a:cubicBezTo>
                <a:cubicBezTo>
                  <a:pt x="9808" y="6277"/>
                  <a:pt x="10334" y="6112"/>
                  <a:pt x="10769" y="5808"/>
                </a:cubicBezTo>
                <a:cubicBezTo>
                  <a:pt x="11695" y="5136"/>
                  <a:pt x="11576" y="3732"/>
                  <a:pt x="12562" y="3195"/>
                </a:cubicBezTo>
                <a:cubicBezTo>
                  <a:pt x="13010" y="2956"/>
                  <a:pt x="13562" y="2851"/>
                  <a:pt x="14070" y="2776"/>
                </a:cubicBezTo>
                <a:cubicBezTo>
                  <a:pt x="14249" y="2754"/>
                  <a:pt x="14447" y="2717"/>
                  <a:pt x="14638" y="2717"/>
                </a:cubicBezTo>
                <a:cubicBezTo>
                  <a:pt x="14828" y="2717"/>
                  <a:pt x="15011" y="2754"/>
                  <a:pt x="15161" y="2881"/>
                </a:cubicBezTo>
                <a:cubicBezTo>
                  <a:pt x="15429" y="3105"/>
                  <a:pt x="15624" y="3658"/>
                  <a:pt x="15848" y="3956"/>
                </a:cubicBezTo>
                <a:cubicBezTo>
                  <a:pt x="16878" y="5383"/>
                  <a:pt x="18598" y="6226"/>
                  <a:pt x="20325" y="6226"/>
                </a:cubicBezTo>
                <a:cubicBezTo>
                  <a:pt x="20550" y="6226"/>
                  <a:pt x="20776" y="6211"/>
                  <a:pt x="21000" y="6182"/>
                </a:cubicBezTo>
                <a:cubicBezTo>
                  <a:pt x="21912" y="6062"/>
                  <a:pt x="22838" y="5689"/>
                  <a:pt x="23450" y="4987"/>
                </a:cubicBezTo>
                <a:cubicBezTo>
                  <a:pt x="23838" y="4524"/>
                  <a:pt x="24107" y="3956"/>
                  <a:pt x="24510" y="3508"/>
                </a:cubicBezTo>
                <a:cubicBezTo>
                  <a:pt x="25078" y="2896"/>
                  <a:pt x="25795" y="2433"/>
                  <a:pt x="26586" y="2164"/>
                </a:cubicBezTo>
                <a:cubicBezTo>
                  <a:pt x="26987" y="2035"/>
                  <a:pt x="27405" y="1962"/>
                  <a:pt x="27810" y="1962"/>
                </a:cubicBezTo>
                <a:cubicBezTo>
                  <a:pt x="28766" y="1962"/>
                  <a:pt x="29644" y="2370"/>
                  <a:pt x="30022" y="3419"/>
                </a:cubicBezTo>
                <a:cubicBezTo>
                  <a:pt x="30380" y="4390"/>
                  <a:pt x="30574" y="5301"/>
                  <a:pt x="31545" y="5823"/>
                </a:cubicBezTo>
                <a:cubicBezTo>
                  <a:pt x="31960" y="6040"/>
                  <a:pt x="32431" y="6151"/>
                  <a:pt x="32898" y="6151"/>
                </a:cubicBezTo>
                <a:cubicBezTo>
                  <a:pt x="33238" y="6151"/>
                  <a:pt x="33576" y="6092"/>
                  <a:pt x="33890" y="5973"/>
                </a:cubicBezTo>
                <a:cubicBezTo>
                  <a:pt x="35055" y="5510"/>
                  <a:pt x="35279" y="4390"/>
                  <a:pt x="35921" y="3434"/>
                </a:cubicBezTo>
                <a:cubicBezTo>
                  <a:pt x="36534" y="2508"/>
                  <a:pt x="37624" y="1985"/>
                  <a:pt x="38714" y="1985"/>
                </a:cubicBezTo>
                <a:cubicBezTo>
                  <a:pt x="38738" y="1984"/>
                  <a:pt x="38761" y="1984"/>
                  <a:pt x="38784" y="1984"/>
                </a:cubicBezTo>
                <a:cubicBezTo>
                  <a:pt x="40214" y="1984"/>
                  <a:pt x="40867" y="2895"/>
                  <a:pt x="41896" y="3747"/>
                </a:cubicBezTo>
                <a:cubicBezTo>
                  <a:pt x="42534" y="4301"/>
                  <a:pt x="43332" y="4596"/>
                  <a:pt x="44143" y="4596"/>
                </a:cubicBezTo>
                <a:cubicBezTo>
                  <a:pt x="44470" y="4596"/>
                  <a:pt x="44800" y="4548"/>
                  <a:pt x="45122" y="4449"/>
                </a:cubicBezTo>
                <a:cubicBezTo>
                  <a:pt x="46302" y="4091"/>
                  <a:pt x="47078" y="3120"/>
                  <a:pt x="47900" y="2284"/>
                </a:cubicBezTo>
                <a:cubicBezTo>
                  <a:pt x="48531" y="1652"/>
                  <a:pt x="49421" y="1038"/>
                  <a:pt x="50231" y="1038"/>
                </a:cubicBezTo>
                <a:cubicBezTo>
                  <a:pt x="50744" y="1038"/>
                  <a:pt x="51225" y="1283"/>
                  <a:pt x="51589" y="1925"/>
                </a:cubicBezTo>
                <a:cubicBezTo>
                  <a:pt x="52037" y="2732"/>
                  <a:pt x="52366" y="3658"/>
                  <a:pt x="53381" y="3867"/>
                </a:cubicBezTo>
                <a:cubicBezTo>
                  <a:pt x="53426" y="3875"/>
                  <a:pt x="53468" y="3880"/>
                  <a:pt x="53509" y="3880"/>
                </a:cubicBezTo>
                <a:cubicBezTo>
                  <a:pt x="54097" y="3880"/>
                  <a:pt x="54282" y="3022"/>
                  <a:pt x="53695" y="2896"/>
                </a:cubicBezTo>
                <a:cubicBezTo>
                  <a:pt x="52814" y="2717"/>
                  <a:pt x="52605" y="1373"/>
                  <a:pt x="52052" y="745"/>
                </a:cubicBezTo>
                <a:cubicBezTo>
                  <a:pt x="51586" y="228"/>
                  <a:pt x="50962" y="0"/>
                  <a:pt x="50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uadroTexto 5">
            <a:extLst>
              <a:ext uri="{FF2B5EF4-FFF2-40B4-BE49-F238E27FC236}">
                <a16:creationId xmlns:a16="http://schemas.microsoft.com/office/drawing/2014/main" id="{77949134-7208-435D-B07F-F931400C3FBF}"/>
              </a:ext>
            </a:extLst>
          </p:cNvPr>
          <p:cNvSpPr txBox="1"/>
          <p:nvPr/>
        </p:nvSpPr>
        <p:spPr>
          <a:xfrm>
            <a:off x="4402827" y="1147447"/>
            <a:ext cx="4104166" cy="3631763"/>
          </a:xfrm>
          <a:prstGeom prst="rect">
            <a:avLst/>
          </a:prstGeom>
          <a:noFill/>
        </p:spPr>
        <p:txBody>
          <a:bodyPr wrap="square" rtlCol="0">
            <a:spAutoFit/>
          </a:bodyPr>
          <a:lstStyle/>
          <a:p>
            <a:pPr algn="just"/>
            <a:r>
              <a:rPr lang="es-MX" sz="1800" dirty="0">
                <a:solidFill>
                  <a:schemeClr val="bg2"/>
                </a:solidFill>
                <a:latin typeface="Questrial" panose="020B0604020202020204" charset="0"/>
              </a:rPr>
              <a:t>El lobo me dijo que él también vivía por allá y eso me puso contenta porque ya no iba a ir entre el bosque sola y con miedo, así que me propuso una idea muy divertida. Cada quien se iba a ir por un camino diferente para ver quién llegaba primero a su destino, así que yo me animé y decidí jugar, el lobo me sugirió irme por uno de los caminos más cortos y ¡en sus marcas listos fuera!, cada quien tomó su camino. </a:t>
            </a:r>
            <a:r>
              <a:rPr lang="es-MX" sz="1600" dirty="0">
                <a:solidFill>
                  <a:schemeClr val="bg2"/>
                </a:solidFill>
                <a:latin typeface="Questrial" panose="020B0604020202020204" charset="0"/>
              </a:rPr>
              <a:t> </a:t>
            </a:r>
          </a:p>
          <a:p>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pic>
        <p:nvPicPr>
          <p:cNvPr id="9218" name="Picture 2" descr="▷ Caperucita Roja y el Lobo 💥 【 Obras de Teatro Cortas 】">
            <a:extLst>
              <a:ext uri="{FF2B5EF4-FFF2-40B4-BE49-F238E27FC236}">
                <a16:creationId xmlns:a16="http://schemas.microsoft.com/office/drawing/2014/main" id="{1A9B4663-861F-407B-8D36-7842662B36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96" t="9716" r="48135" b="8630"/>
          <a:stretch/>
        </p:blipFill>
        <p:spPr bwMode="auto">
          <a:xfrm>
            <a:off x="744278" y="1073305"/>
            <a:ext cx="3385843" cy="2996890"/>
          </a:xfrm>
          <a:prstGeom prst="rect">
            <a:avLst/>
          </a:prstGeom>
          <a:noFill/>
          <a:extLst>
            <a:ext uri="{909E8E84-426E-40DD-AFC4-6F175D3DCCD1}">
              <a14:hiddenFill xmlns:a14="http://schemas.microsoft.com/office/drawing/2010/main">
                <a:solidFill>
                  <a:srgbClr val="FFFFFF"/>
                </a:solidFill>
              </a14:hiddenFill>
            </a:ext>
          </a:extLst>
        </p:spPr>
      </p:pic>
      <p:grpSp>
        <p:nvGrpSpPr>
          <p:cNvPr id="2538" name="Google Shape;2538;p61"/>
          <p:cNvGrpSpPr/>
          <p:nvPr/>
        </p:nvGrpSpPr>
        <p:grpSpPr>
          <a:xfrm>
            <a:off x="585475" y="999175"/>
            <a:ext cx="3645850" cy="3148550"/>
            <a:chOff x="585475" y="999175"/>
            <a:chExt cx="3645850" cy="3148550"/>
          </a:xfrm>
        </p:grpSpPr>
        <p:sp>
          <p:nvSpPr>
            <p:cNvPr id="2539" name="Google Shape;2539;p61"/>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1"/>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1"/>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1"/>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a:extLst>
              <a:ext uri="{FF2B5EF4-FFF2-40B4-BE49-F238E27FC236}">
                <a16:creationId xmlns:a16="http://schemas.microsoft.com/office/drawing/2014/main" id="{A23FFEDE-0058-4625-90FD-DA70AD5179D1}"/>
              </a:ext>
            </a:extLst>
          </p:cNvPr>
          <p:cNvSpPr/>
          <p:nvPr/>
        </p:nvSpPr>
        <p:spPr>
          <a:xfrm>
            <a:off x="4391246" y="1718702"/>
            <a:ext cx="4572000" cy="1754326"/>
          </a:xfrm>
          <a:prstGeom prst="rect">
            <a:avLst/>
          </a:prstGeom>
        </p:spPr>
        <p:txBody>
          <a:bodyPr>
            <a:spAutoFit/>
          </a:bodyPr>
          <a:lstStyle/>
          <a:p>
            <a:pPr algn="just"/>
            <a:r>
              <a:rPr lang="es-MX" sz="1800" dirty="0">
                <a:solidFill>
                  <a:schemeClr val="bg2"/>
                </a:solidFill>
                <a:latin typeface="Questrial" panose="020B0604020202020204" charset="0"/>
                <a:ea typeface="Calibri" panose="020F0502020204030204" pitchFamily="34" charset="0"/>
              </a:rPr>
              <a:t>Enseguida llegué al otro lado del bosque, esperé por varios minutos al lobo, pero nunca apareció, creí que él se había ido por uno de los caminos más largos, pero como yo ya iba muy tarde decidí irme a la casa de mi abuelita.     </a:t>
            </a:r>
            <a:endParaRPr lang="es-MX" sz="1800" dirty="0">
              <a:solidFill>
                <a:schemeClr val="bg2"/>
              </a:solidFill>
              <a:latin typeface="Questrial" panose="020B0604020202020204" charset="0"/>
            </a:endParaRPr>
          </a:p>
        </p:txBody>
      </p:sp>
    </p:spTree>
    <p:extLst>
      <p:ext uri="{BB962C8B-B14F-4D97-AF65-F5344CB8AC3E}">
        <p14:creationId xmlns:p14="http://schemas.microsoft.com/office/powerpoint/2010/main" val="381814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grpSp>
        <p:nvGrpSpPr>
          <p:cNvPr id="921" name="Google Shape;921;p44"/>
          <p:cNvGrpSpPr/>
          <p:nvPr/>
        </p:nvGrpSpPr>
        <p:grpSpPr>
          <a:xfrm rot="-1179629">
            <a:off x="8498067" y="125483"/>
            <a:ext cx="583843" cy="754326"/>
            <a:chOff x="3261525" y="962200"/>
            <a:chExt cx="1121825" cy="1449400"/>
          </a:xfrm>
        </p:grpSpPr>
        <p:sp>
          <p:nvSpPr>
            <p:cNvPr id="922" name="Google Shape;922;p44"/>
            <p:cNvSpPr/>
            <p:nvPr/>
          </p:nvSpPr>
          <p:spPr>
            <a:xfrm>
              <a:off x="3261525" y="962200"/>
              <a:ext cx="1121825" cy="1449400"/>
            </a:xfrm>
            <a:custGeom>
              <a:avLst/>
              <a:gdLst/>
              <a:ahLst/>
              <a:cxnLst/>
              <a:rect l="l" t="t" r="r" b="b"/>
              <a:pathLst>
                <a:path w="44873" h="57976" extrusionOk="0">
                  <a:moveTo>
                    <a:pt x="29440" y="13742"/>
                  </a:moveTo>
                  <a:cubicBezTo>
                    <a:pt x="29628" y="13805"/>
                    <a:pt x="29817" y="13868"/>
                    <a:pt x="29963" y="13930"/>
                  </a:cubicBezTo>
                  <a:cubicBezTo>
                    <a:pt x="31156" y="13951"/>
                    <a:pt x="32830" y="14767"/>
                    <a:pt x="32579" y="16023"/>
                  </a:cubicBezTo>
                  <a:cubicBezTo>
                    <a:pt x="32411" y="16964"/>
                    <a:pt x="31909" y="17906"/>
                    <a:pt x="31700" y="18868"/>
                  </a:cubicBezTo>
                  <a:cubicBezTo>
                    <a:pt x="31491" y="19789"/>
                    <a:pt x="31323" y="20731"/>
                    <a:pt x="31323" y="21672"/>
                  </a:cubicBezTo>
                  <a:cubicBezTo>
                    <a:pt x="31323" y="21678"/>
                    <a:pt x="31323" y="21685"/>
                    <a:pt x="31324" y="21693"/>
                  </a:cubicBezTo>
                  <a:lnTo>
                    <a:pt x="31324" y="21693"/>
                  </a:lnTo>
                  <a:cubicBezTo>
                    <a:pt x="30982" y="21168"/>
                    <a:pt x="30639" y="20626"/>
                    <a:pt x="30277" y="20103"/>
                  </a:cubicBezTo>
                  <a:cubicBezTo>
                    <a:pt x="29503" y="18868"/>
                    <a:pt x="28687" y="17676"/>
                    <a:pt x="27913" y="16462"/>
                  </a:cubicBezTo>
                  <a:lnTo>
                    <a:pt x="27913" y="16462"/>
                  </a:lnTo>
                  <a:cubicBezTo>
                    <a:pt x="27929" y="16473"/>
                    <a:pt x="27951" y="16478"/>
                    <a:pt x="27974" y="16478"/>
                  </a:cubicBezTo>
                  <a:cubicBezTo>
                    <a:pt x="28043" y="16478"/>
                    <a:pt x="28127" y="16435"/>
                    <a:pt x="28143" y="16358"/>
                  </a:cubicBezTo>
                  <a:cubicBezTo>
                    <a:pt x="28331" y="15897"/>
                    <a:pt x="28457" y="15374"/>
                    <a:pt x="28687" y="14893"/>
                  </a:cubicBezTo>
                  <a:cubicBezTo>
                    <a:pt x="28791" y="14433"/>
                    <a:pt x="29063" y="14035"/>
                    <a:pt x="29440" y="13742"/>
                  </a:cubicBezTo>
                  <a:close/>
                  <a:moveTo>
                    <a:pt x="20924" y="7172"/>
                  </a:moveTo>
                  <a:cubicBezTo>
                    <a:pt x="23561" y="11148"/>
                    <a:pt x="26197" y="15165"/>
                    <a:pt x="28854" y="19140"/>
                  </a:cubicBezTo>
                  <a:cubicBezTo>
                    <a:pt x="30068" y="21003"/>
                    <a:pt x="31281" y="22844"/>
                    <a:pt x="32411" y="24790"/>
                  </a:cubicBezTo>
                  <a:cubicBezTo>
                    <a:pt x="32955" y="25752"/>
                    <a:pt x="33499" y="26715"/>
                    <a:pt x="34001" y="27719"/>
                  </a:cubicBezTo>
                  <a:cubicBezTo>
                    <a:pt x="34232" y="28158"/>
                    <a:pt x="34462" y="28640"/>
                    <a:pt x="34671" y="29100"/>
                  </a:cubicBezTo>
                  <a:cubicBezTo>
                    <a:pt x="34838" y="29414"/>
                    <a:pt x="34964" y="29728"/>
                    <a:pt x="35131" y="30042"/>
                  </a:cubicBezTo>
                  <a:cubicBezTo>
                    <a:pt x="35236" y="30355"/>
                    <a:pt x="35382" y="30648"/>
                    <a:pt x="35613" y="30899"/>
                  </a:cubicBezTo>
                  <a:lnTo>
                    <a:pt x="35592" y="30899"/>
                  </a:lnTo>
                  <a:cubicBezTo>
                    <a:pt x="35571" y="30941"/>
                    <a:pt x="35508" y="30941"/>
                    <a:pt x="35487" y="30962"/>
                  </a:cubicBezTo>
                  <a:cubicBezTo>
                    <a:pt x="35341" y="31004"/>
                    <a:pt x="35257" y="31151"/>
                    <a:pt x="35278" y="31318"/>
                  </a:cubicBezTo>
                  <a:cubicBezTo>
                    <a:pt x="35341" y="31569"/>
                    <a:pt x="35382" y="31674"/>
                    <a:pt x="35571" y="31715"/>
                  </a:cubicBezTo>
                  <a:cubicBezTo>
                    <a:pt x="35014" y="31698"/>
                    <a:pt x="34456" y="31691"/>
                    <a:pt x="33898" y="31691"/>
                  </a:cubicBezTo>
                  <a:cubicBezTo>
                    <a:pt x="33135" y="31691"/>
                    <a:pt x="32368" y="31703"/>
                    <a:pt x="31595" y="31715"/>
                  </a:cubicBezTo>
                  <a:lnTo>
                    <a:pt x="31595" y="31632"/>
                  </a:lnTo>
                  <a:cubicBezTo>
                    <a:pt x="31595" y="31412"/>
                    <a:pt x="31423" y="31302"/>
                    <a:pt x="31250" y="31302"/>
                  </a:cubicBezTo>
                  <a:cubicBezTo>
                    <a:pt x="31077" y="31302"/>
                    <a:pt x="30905" y="31412"/>
                    <a:pt x="30905" y="31632"/>
                  </a:cubicBezTo>
                  <a:lnTo>
                    <a:pt x="30905" y="31715"/>
                  </a:lnTo>
                  <a:cubicBezTo>
                    <a:pt x="29482" y="31778"/>
                    <a:pt x="28059" y="31820"/>
                    <a:pt x="26657" y="31841"/>
                  </a:cubicBezTo>
                  <a:cubicBezTo>
                    <a:pt x="23770" y="31841"/>
                    <a:pt x="20861" y="31820"/>
                    <a:pt x="17995" y="31736"/>
                  </a:cubicBezTo>
                  <a:cubicBezTo>
                    <a:pt x="12178" y="31590"/>
                    <a:pt x="6382" y="31171"/>
                    <a:pt x="607" y="30753"/>
                  </a:cubicBezTo>
                  <a:cubicBezTo>
                    <a:pt x="7449" y="22948"/>
                    <a:pt x="14166" y="15060"/>
                    <a:pt x="20924" y="7172"/>
                  </a:cubicBezTo>
                  <a:close/>
                  <a:moveTo>
                    <a:pt x="22687" y="49223"/>
                  </a:moveTo>
                  <a:cubicBezTo>
                    <a:pt x="23105" y="49223"/>
                    <a:pt x="23571" y="49323"/>
                    <a:pt x="23979" y="49354"/>
                  </a:cubicBezTo>
                  <a:cubicBezTo>
                    <a:pt x="24732" y="49396"/>
                    <a:pt x="25569" y="49354"/>
                    <a:pt x="26302" y="49521"/>
                  </a:cubicBezTo>
                  <a:cubicBezTo>
                    <a:pt x="27515" y="49814"/>
                    <a:pt x="27201" y="50107"/>
                    <a:pt x="27055" y="50965"/>
                  </a:cubicBezTo>
                  <a:lnTo>
                    <a:pt x="26825" y="52304"/>
                  </a:lnTo>
                  <a:cubicBezTo>
                    <a:pt x="26678" y="53183"/>
                    <a:pt x="26511" y="54062"/>
                    <a:pt x="26343" y="54941"/>
                  </a:cubicBezTo>
                  <a:cubicBezTo>
                    <a:pt x="26260" y="55380"/>
                    <a:pt x="26239" y="56468"/>
                    <a:pt x="25988" y="56949"/>
                  </a:cubicBezTo>
                  <a:cubicBezTo>
                    <a:pt x="25946" y="56949"/>
                    <a:pt x="25904" y="56991"/>
                    <a:pt x="25862" y="57012"/>
                  </a:cubicBezTo>
                  <a:lnTo>
                    <a:pt x="25778" y="57054"/>
                  </a:lnTo>
                  <a:cubicBezTo>
                    <a:pt x="25737" y="57117"/>
                    <a:pt x="25695" y="57200"/>
                    <a:pt x="25695" y="57305"/>
                  </a:cubicBezTo>
                  <a:lnTo>
                    <a:pt x="20443" y="57305"/>
                  </a:lnTo>
                  <a:cubicBezTo>
                    <a:pt x="20506" y="55485"/>
                    <a:pt x="20652" y="53748"/>
                    <a:pt x="21050" y="51970"/>
                  </a:cubicBezTo>
                  <a:cubicBezTo>
                    <a:pt x="21217" y="51258"/>
                    <a:pt x="21280" y="50296"/>
                    <a:pt x="21677" y="49689"/>
                  </a:cubicBezTo>
                  <a:cubicBezTo>
                    <a:pt x="21897" y="49323"/>
                    <a:pt x="22269" y="49223"/>
                    <a:pt x="22687" y="49223"/>
                  </a:cubicBezTo>
                  <a:close/>
                  <a:moveTo>
                    <a:pt x="4897" y="31674"/>
                  </a:moveTo>
                  <a:cubicBezTo>
                    <a:pt x="9249" y="32050"/>
                    <a:pt x="13643" y="32260"/>
                    <a:pt x="18016" y="32406"/>
                  </a:cubicBezTo>
                  <a:cubicBezTo>
                    <a:pt x="20516" y="32460"/>
                    <a:pt x="23001" y="32515"/>
                    <a:pt x="25511" y="32515"/>
                  </a:cubicBezTo>
                  <a:cubicBezTo>
                    <a:pt x="25900" y="32515"/>
                    <a:pt x="26289" y="32513"/>
                    <a:pt x="26678" y="32511"/>
                  </a:cubicBezTo>
                  <a:cubicBezTo>
                    <a:pt x="27613" y="32511"/>
                    <a:pt x="28566" y="32520"/>
                    <a:pt x="29525" y="32520"/>
                  </a:cubicBezTo>
                  <a:cubicBezTo>
                    <a:pt x="30005" y="32520"/>
                    <a:pt x="30486" y="32518"/>
                    <a:pt x="30968" y="32511"/>
                  </a:cubicBezTo>
                  <a:lnTo>
                    <a:pt x="30968" y="32511"/>
                  </a:lnTo>
                  <a:cubicBezTo>
                    <a:pt x="31072" y="40775"/>
                    <a:pt x="30905" y="49040"/>
                    <a:pt x="30444" y="57263"/>
                  </a:cubicBezTo>
                  <a:cubicBezTo>
                    <a:pt x="29126" y="57263"/>
                    <a:pt x="27850" y="57305"/>
                    <a:pt x="26553" y="57305"/>
                  </a:cubicBezTo>
                  <a:cubicBezTo>
                    <a:pt x="26971" y="56594"/>
                    <a:pt x="26929" y="55234"/>
                    <a:pt x="27076" y="54606"/>
                  </a:cubicBezTo>
                  <a:cubicBezTo>
                    <a:pt x="27327" y="53183"/>
                    <a:pt x="27955" y="51405"/>
                    <a:pt x="27850" y="49982"/>
                  </a:cubicBezTo>
                  <a:cubicBezTo>
                    <a:pt x="27808" y="49354"/>
                    <a:pt x="27536" y="49082"/>
                    <a:pt x="26929" y="48957"/>
                  </a:cubicBezTo>
                  <a:cubicBezTo>
                    <a:pt x="25255" y="48580"/>
                    <a:pt x="23330" y="48664"/>
                    <a:pt x="21594" y="48559"/>
                  </a:cubicBezTo>
                  <a:cubicBezTo>
                    <a:pt x="21468" y="48559"/>
                    <a:pt x="21343" y="48664"/>
                    <a:pt x="21322" y="48789"/>
                  </a:cubicBezTo>
                  <a:cubicBezTo>
                    <a:pt x="20422" y="51572"/>
                    <a:pt x="19920" y="54397"/>
                    <a:pt x="19962" y="57305"/>
                  </a:cubicBezTo>
                  <a:cubicBezTo>
                    <a:pt x="14459" y="57263"/>
                    <a:pt x="8935" y="57159"/>
                    <a:pt x="3453" y="57012"/>
                  </a:cubicBezTo>
                  <a:cubicBezTo>
                    <a:pt x="3788" y="48559"/>
                    <a:pt x="4415" y="40106"/>
                    <a:pt x="4897" y="31674"/>
                  </a:cubicBezTo>
                  <a:close/>
                  <a:moveTo>
                    <a:pt x="40829" y="0"/>
                  </a:moveTo>
                  <a:cubicBezTo>
                    <a:pt x="40578" y="0"/>
                    <a:pt x="40324" y="26"/>
                    <a:pt x="40069" y="79"/>
                  </a:cubicBezTo>
                  <a:cubicBezTo>
                    <a:pt x="37998" y="518"/>
                    <a:pt x="36763" y="2590"/>
                    <a:pt x="36952" y="4557"/>
                  </a:cubicBezTo>
                  <a:cubicBezTo>
                    <a:pt x="36500" y="4399"/>
                    <a:pt x="36011" y="4270"/>
                    <a:pt x="35546" y="4270"/>
                  </a:cubicBezTo>
                  <a:cubicBezTo>
                    <a:pt x="35020" y="4270"/>
                    <a:pt x="34525" y="4435"/>
                    <a:pt x="34148" y="4912"/>
                  </a:cubicBezTo>
                  <a:cubicBezTo>
                    <a:pt x="33395" y="5854"/>
                    <a:pt x="33897" y="7570"/>
                    <a:pt x="34357" y="8825"/>
                  </a:cubicBezTo>
                  <a:cubicBezTo>
                    <a:pt x="33978" y="8674"/>
                    <a:pt x="33596" y="8605"/>
                    <a:pt x="33224" y="8605"/>
                  </a:cubicBezTo>
                  <a:cubicBezTo>
                    <a:pt x="30972" y="8605"/>
                    <a:pt x="29109" y="11150"/>
                    <a:pt x="30654" y="13449"/>
                  </a:cubicBezTo>
                  <a:cubicBezTo>
                    <a:pt x="30313" y="13330"/>
                    <a:pt x="29750" y="13044"/>
                    <a:pt x="29292" y="13044"/>
                  </a:cubicBezTo>
                  <a:cubicBezTo>
                    <a:pt x="29188" y="13044"/>
                    <a:pt x="29090" y="13059"/>
                    <a:pt x="29001" y="13093"/>
                  </a:cubicBezTo>
                  <a:cubicBezTo>
                    <a:pt x="28185" y="13407"/>
                    <a:pt x="28017" y="15500"/>
                    <a:pt x="27808" y="16211"/>
                  </a:cubicBezTo>
                  <a:lnTo>
                    <a:pt x="27808" y="16253"/>
                  </a:lnTo>
                  <a:cubicBezTo>
                    <a:pt x="25632" y="12968"/>
                    <a:pt x="23456" y="9683"/>
                    <a:pt x="21280" y="6419"/>
                  </a:cubicBezTo>
                  <a:cubicBezTo>
                    <a:pt x="21214" y="6326"/>
                    <a:pt x="21080" y="6259"/>
                    <a:pt x="20954" y="6259"/>
                  </a:cubicBezTo>
                  <a:cubicBezTo>
                    <a:pt x="20881" y="6259"/>
                    <a:pt x="20811" y="6281"/>
                    <a:pt x="20757" y="6335"/>
                  </a:cubicBezTo>
                  <a:cubicBezTo>
                    <a:pt x="13852" y="14433"/>
                    <a:pt x="6926" y="22446"/>
                    <a:pt x="126" y="30607"/>
                  </a:cubicBezTo>
                  <a:cubicBezTo>
                    <a:pt x="1" y="30774"/>
                    <a:pt x="126" y="30983"/>
                    <a:pt x="294" y="31004"/>
                  </a:cubicBezTo>
                  <a:cubicBezTo>
                    <a:pt x="314" y="31088"/>
                    <a:pt x="398" y="31171"/>
                    <a:pt x="524" y="31192"/>
                  </a:cubicBezTo>
                  <a:cubicBezTo>
                    <a:pt x="1863" y="31339"/>
                    <a:pt x="3181" y="31485"/>
                    <a:pt x="4520" y="31611"/>
                  </a:cubicBezTo>
                  <a:cubicBezTo>
                    <a:pt x="3579" y="40127"/>
                    <a:pt x="3139" y="48747"/>
                    <a:pt x="2804" y="57326"/>
                  </a:cubicBezTo>
                  <a:cubicBezTo>
                    <a:pt x="2804" y="57493"/>
                    <a:pt x="2951" y="57661"/>
                    <a:pt x="3139" y="57661"/>
                  </a:cubicBezTo>
                  <a:cubicBezTo>
                    <a:pt x="10244" y="57887"/>
                    <a:pt x="17361" y="57976"/>
                    <a:pt x="24481" y="57976"/>
                  </a:cubicBezTo>
                  <a:cubicBezTo>
                    <a:pt x="26587" y="57976"/>
                    <a:pt x="28694" y="57968"/>
                    <a:pt x="30800" y="57954"/>
                  </a:cubicBezTo>
                  <a:cubicBezTo>
                    <a:pt x="30988" y="57954"/>
                    <a:pt x="31156" y="57786"/>
                    <a:pt x="31156" y="57598"/>
                  </a:cubicBezTo>
                  <a:cubicBezTo>
                    <a:pt x="31616" y="49229"/>
                    <a:pt x="31804" y="40859"/>
                    <a:pt x="31679" y="32490"/>
                  </a:cubicBezTo>
                  <a:cubicBezTo>
                    <a:pt x="32997" y="32469"/>
                    <a:pt x="34336" y="32427"/>
                    <a:pt x="35654" y="32260"/>
                  </a:cubicBezTo>
                  <a:cubicBezTo>
                    <a:pt x="35968" y="32239"/>
                    <a:pt x="36010" y="31841"/>
                    <a:pt x="35801" y="31715"/>
                  </a:cubicBezTo>
                  <a:lnTo>
                    <a:pt x="35801" y="31715"/>
                  </a:lnTo>
                  <a:cubicBezTo>
                    <a:pt x="35814" y="31718"/>
                    <a:pt x="35827" y="31719"/>
                    <a:pt x="35841" y="31719"/>
                  </a:cubicBezTo>
                  <a:cubicBezTo>
                    <a:pt x="35956" y="31719"/>
                    <a:pt x="36077" y="31642"/>
                    <a:pt x="36115" y="31548"/>
                  </a:cubicBezTo>
                  <a:cubicBezTo>
                    <a:pt x="36450" y="30879"/>
                    <a:pt x="36073" y="30335"/>
                    <a:pt x="35759" y="29644"/>
                  </a:cubicBezTo>
                  <a:cubicBezTo>
                    <a:pt x="35257" y="28556"/>
                    <a:pt x="34734" y="27468"/>
                    <a:pt x="34148" y="26422"/>
                  </a:cubicBezTo>
                  <a:cubicBezTo>
                    <a:pt x="33311" y="24853"/>
                    <a:pt x="32411" y="23346"/>
                    <a:pt x="31470" y="21819"/>
                  </a:cubicBezTo>
                  <a:lnTo>
                    <a:pt x="31470" y="21819"/>
                  </a:lnTo>
                  <a:cubicBezTo>
                    <a:pt x="31532" y="21881"/>
                    <a:pt x="31620" y="21916"/>
                    <a:pt x="31703" y="21916"/>
                  </a:cubicBezTo>
                  <a:cubicBezTo>
                    <a:pt x="31815" y="21916"/>
                    <a:pt x="31918" y="21850"/>
                    <a:pt x="31930" y="21693"/>
                  </a:cubicBezTo>
                  <a:cubicBezTo>
                    <a:pt x="32244" y="19873"/>
                    <a:pt x="32474" y="18115"/>
                    <a:pt x="33144" y="16378"/>
                  </a:cubicBezTo>
                  <a:cubicBezTo>
                    <a:pt x="33457" y="15604"/>
                    <a:pt x="34001" y="14872"/>
                    <a:pt x="33165" y="14265"/>
                  </a:cubicBezTo>
                  <a:cubicBezTo>
                    <a:pt x="32662" y="13909"/>
                    <a:pt x="31846" y="13742"/>
                    <a:pt x="31177" y="13596"/>
                  </a:cubicBezTo>
                  <a:cubicBezTo>
                    <a:pt x="31219" y="13512"/>
                    <a:pt x="31260" y="13428"/>
                    <a:pt x="31177" y="13324"/>
                  </a:cubicBezTo>
                  <a:cubicBezTo>
                    <a:pt x="29889" y="11432"/>
                    <a:pt x="31307" y="9159"/>
                    <a:pt x="33155" y="9159"/>
                  </a:cubicBezTo>
                  <a:cubicBezTo>
                    <a:pt x="33678" y="9159"/>
                    <a:pt x="34235" y="9342"/>
                    <a:pt x="34776" y="9767"/>
                  </a:cubicBezTo>
                  <a:cubicBezTo>
                    <a:pt x="34836" y="9821"/>
                    <a:pt x="34918" y="9845"/>
                    <a:pt x="35002" y="9845"/>
                  </a:cubicBezTo>
                  <a:cubicBezTo>
                    <a:pt x="35211" y="9845"/>
                    <a:pt x="35430" y="9692"/>
                    <a:pt x="35341" y="9453"/>
                  </a:cubicBezTo>
                  <a:cubicBezTo>
                    <a:pt x="35069" y="8804"/>
                    <a:pt x="34838" y="8114"/>
                    <a:pt x="34713" y="7423"/>
                  </a:cubicBezTo>
                  <a:cubicBezTo>
                    <a:pt x="34525" y="6503"/>
                    <a:pt x="34462" y="6419"/>
                    <a:pt x="35131" y="5603"/>
                  </a:cubicBezTo>
                  <a:cubicBezTo>
                    <a:pt x="35255" y="5124"/>
                    <a:pt x="35458" y="4885"/>
                    <a:pt x="35758" y="4885"/>
                  </a:cubicBezTo>
                  <a:cubicBezTo>
                    <a:pt x="35865" y="4885"/>
                    <a:pt x="35983" y="4915"/>
                    <a:pt x="36115" y="4975"/>
                  </a:cubicBezTo>
                  <a:cubicBezTo>
                    <a:pt x="36512" y="5038"/>
                    <a:pt x="36910" y="5163"/>
                    <a:pt x="37245" y="5373"/>
                  </a:cubicBezTo>
                  <a:cubicBezTo>
                    <a:pt x="37292" y="5392"/>
                    <a:pt x="37342" y="5402"/>
                    <a:pt x="37391" y="5402"/>
                  </a:cubicBezTo>
                  <a:cubicBezTo>
                    <a:pt x="37601" y="5402"/>
                    <a:pt x="37798" y="5230"/>
                    <a:pt x="37747" y="4975"/>
                  </a:cubicBezTo>
                  <a:cubicBezTo>
                    <a:pt x="37286" y="3238"/>
                    <a:pt x="38291" y="1188"/>
                    <a:pt x="40090" y="728"/>
                  </a:cubicBezTo>
                  <a:cubicBezTo>
                    <a:pt x="40357" y="660"/>
                    <a:pt x="40617" y="628"/>
                    <a:pt x="40870" y="628"/>
                  </a:cubicBezTo>
                  <a:cubicBezTo>
                    <a:pt x="42564" y="628"/>
                    <a:pt x="43908" y="2060"/>
                    <a:pt x="44254" y="3699"/>
                  </a:cubicBezTo>
                  <a:cubicBezTo>
                    <a:pt x="44291" y="3849"/>
                    <a:pt x="44421" y="3919"/>
                    <a:pt x="44551" y="3919"/>
                  </a:cubicBezTo>
                  <a:cubicBezTo>
                    <a:pt x="44711" y="3919"/>
                    <a:pt x="44872" y="3812"/>
                    <a:pt x="44861" y="3615"/>
                  </a:cubicBezTo>
                  <a:cubicBezTo>
                    <a:pt x="44675" y="1642"/>
                    <a:pt x="42850" y="0"/>
                    <a:pt x="4082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3424725" y="1940525"/>
              <a:ext cx="253200" cy="278900"/>
            </a:xfrm>
            <a:custGeom>
              <a:avLst/>
              <a:gdLst/>
              <a:ahLst/>
              <a:cxnLst/>
              <a:rect l="l" t="t" r="r" b="b"/>
              <a:pathLst>
                <a:path w="10128" h="11156" extrusionOk="0">
                  <a:moveTo>
                    <a:pt x="5743" y="698"/>
                  </a:moveTo>
                  <a:cubicBezTo>
                    <a:pt x="5782" y="698"/>
                    <a:pt x="5821" y="699"/>
                    <a:pt x="5859" y="701"/>
                  </a:cubicBezTo>
                  <a:cubicBezTo>
                    <a:pt x="5838" y="743"/>
                    <a:pt x="5797" y="764"/>
                    <a:pt x="5797" y="847"/>
                  </a:cubicBezTo>
                  <a:cubicBezTo>
                    <a:pt x="5587" y="2605"/>
                    <a:pt x="5378" y="4321"/>
                    <a:pt x="5106" y="6057"/>
                  </a:cubicBezTo>
                  <a:cubicBezTo>
                    <a:pt x="4814" y="6048"/>
                    <a:pt x="4520" y="6044"/>
                    <a:pt x="4226" y="6044"/>
                  </a:cubicBezTo>
                  <a:cubicBezTo>
                    <a:pt x="3217" y="6044"/>
                    <a:pt x="2203" y="6092"/>
                    <a:pt x="1214" y="6141"/>
                  </a:cubicBezTo>
                  <a:cubicBezTo>
                    <a:pt x="1361" y="5304"/>
                    <a:pt x="1633" y="4488"/>
                    <a:pt x="2051" y="3693"/>
                  </a:cubicBezTo>
                  <a:cubicBezTo>
                    <a:pt x="2806" y="2225"/>
                    <a:pt x="4275" y="698"/>
                    <a:pt x="5743" y="698"/>
                  </a:cubicBezTo>
                  <a:close/>
                  <a:moveTo>
                    <a:pt x="6299" y="764"/>
                  </a:moveTo>
                  <a:cubicBezTo>
                    <a:pt x="6843" y="910"/>
                    <a:pt x="7366" y="1266"/>
                    <a:pt x="7847" y="1977"/>
                  </a:cubicBezTo>
                  <a:cubicBezTo>
                    <a:pt x="8684" y="3170"/>
                    <a:pt x="8747" y="4739"/>
                    <a:pt x="8454" y="6267"/>
                  </a:cubicBezTo>
                  <a:cubicBezTo>
                    <a:pt x="7575" y="6162"/>
                    <a:pt x="6654" y="6099"/>
                    <a:pt x="5755" y="6057"/>
                  </a:cubicBezTo>
                  <a:cubicBezTo>
                    <a:pt x="6069" y="4321"/>
                    <a:pt x="6278" y="2563"/>
                    <a:pt x="6341" y="847"/>
                  </a:cubicBezTo>
                  <a:cubicBezTo>
                    <a:pt x="6341" y="826"/>
                    <a:pt x="6341" y="785"/>
                    <a:pt x="6299" y="764"/>
                  </a:cubicBezTo>
                  <a:close/>
                  <a:moveTo>
                    <a:pt x="1152" y="6455"/>
                  </a:moveTo>
                  <a:cubicBezTo>
                    <a:pt x="2470" y="6455"/>
                    <a:pt x="3746" y="6518"/>
                    <a:pt x="5022" y="6580"/>
                  </a:cubicBezTo>
                  <a:cubicBezTo>
                    <a:pt x="4855" y="7878"/>
                    <a:pt x="4604" y="9217"/>
                    <a:pt x="4332" y="10493"/>
                  </a:cubicBezTo>
                  <a:cubicBezTo>
                    <a:pt x="3328" y="10493"/>
                    <a:pt x="2344" y="10493"/>
                    <a:pt x="1340" y="10472"/>
                  </a:cubicBezTo>
                  <a:cubicBezTo>
                    <a:pt x="1361" y="10430"/>
                    <a:pt x="1403" y="10284"/>
                    <a:pt x="1361" y="10200"/>
                  </a:cubicBezTo>
                  <a:cubicBezTo>
                    <a:pt x="1089" y="8987"/>
                    <a:pt x="1005" y="7752"/>
                    <a:pt x="1152" y="6455"/>
                  </a:cubicBezTo>
                  <a:close/>
                  <a:moveTo>
                    <a:pt x="5629" y="6664"/>
                  </a:moveTo>
                  <a:cubicBezTo>
                    <a:pt x="6508" y="6706"/>
                    <a:pt x="7429" y="6727"/>
                    <a:pt x="8328" y="6790"/>
                  </a:cubicBezTo>
                  <a:cubicBezTo>
                    <a:pt x="8098" y="7710"/>
                    <a:pt x="7805" y="8547"/>
                    <a:pt x="7512" y="9280"/>
                  </a:cubicBezTo>
                  <a:cubicBezTo>
                    <a:pt x="7470" y="9635"/>
                    <a:pt x="7303" y="9928"/>
                    <a:pt x="7073" y="10179"/>
                  </a:cubicBezTo>
                  <a:cubicBezTo>
                    <a:pt x="6982" y="10484"/>
                    <a:pt x="6812" y="10645"/>
                    <a:pt x="6565" y="10645"/>
                  </a:cubicBezTo>
                  <a:cubicBezTo>
                    <a:pt x="6473" y="10645"/>
                    <a:pt x="6371" y="10622"/>
                    <a:pt x="6257" y="10577"/>
                  </a:cubicBezTo>
                  <a:cubicBezTo>
                    <a:pt x="6115" y="10611"/>
                    <a:pt x="5956" y="10623"/>
                    <a:pt x="5789" y="10623"/>
                  </a:cubicBezTo>
                  <a:cubicBezTo>
                    <a:pt x="5439" y="10623"/>
                    <a:pt x="5055" y="10570"/>
                    <a:pt x="4730" y="10556"/>
                  </a:cubicBezTo>
                  <a:cubicBezTo>
                    <a:pt x="5085" y="9280"/>
                    <a:pt x="5357" y="7982"/>
                    <a:pt x="5629" y="6664"/>
                  </a:cubicBezTo>
                  <a:close/>
                  <a:moveTo>
                    <a:pt x="5697" y="1"/>
                  </a:moveTo>
                  <a:cubicBezTo>
                    <a:pt x="4348" y="1"/>
                    <a:pt x="3087" y="1000"/>
                    <a:pt x="2198" y="2228"/>
                  </a:cubicBezTo>
                  <a:cubicBezTo>
                    <a:pt x="524" y="4551"/>
                    <a:pt x="1" y="7668"/>
                    <a:pt x="838" y="10430"/>
                  </a:cubicBezTo>
                  <a:cubicBezTo>
                    <a:pt x="838" y="10451"/>
                    <a:pt x="880" y="10472"/>
                    <a:pt x="880" y="10493"/>
                  </a:cubicBezTo>
                  <a:cubicBezTo>
                    <a:pt x="775" y="10598"/>
                    <a:pt x="796" y="10849"/>
                    <a:pt x="1005" y="10849"/>
                  </a:cubicBezTo>
                  <a:cubicBezTo>
                    <a:pt x="2571" y="10901"/>
                    <a:pt x="4239" y="11156"/>
                    <a:pt x="5839" y="11156"/>
                  </a:cubicBezTo>
                  <a:cubicBezTo>
                    <a:pt x="6163" y="11156"/>
                    <a:pt x="6484" y="11145"/>
                    <a:pt x="6801" y="11121"/>
                  </a:cubicBezTo>
                  <a:cubicBezTo>
                    <a:pt x="7994" y="11058"/>
                    <a:pt x="7994" y="9907"/>
                    <a:pt x="8307" y="8903"/>
                  </a:cubicBezTo>
                  <a:cubicBezTo>
                    <a:pt x="9082" y="6287"/>
                    <a:pt x="10128" y="2877"/>
                    <a:pt x="7680" y="785"/>
                  </a:cubicBezTo>
                  <a:cubicBezTo>
                    <a:pt x="7019" y="233"/>
                    <a:pt x="6348" y="1"/>
                    <a:pt x="569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CuadroTexto 7">
            <a:extLst>
              <a:ext uri="{FF2B5EF4-FFF2-40B4-BE49-F238E27FC236}">
                <a16:creationId xmlns:a16="http://schemas.microsoft.com/office/drawing/2014/main" id="{E46FE4CD-98AC-426B-B962-20026E6EA8BF}"/>
              </a:ext>
            </a:extLst>
          </p:cNvPr>
          <p:cNvSpPr txBox="1"/>
          <p:nvPr/>
        </p:nvSpPr>
        <p:spPr>
          <a:xfrm>
            <a:off x="1773606" y="918981"/>
            <a:ext cx="4973489" cy="2523768"/>
          </a:xfrm>
          <a:prstGeom prst="rect">
            <a:avLst/>
          </a:prstGeom>
          <a:noFill/>
        </p:spPr>
        <p:txBody>
          <a:bodyPr wrap="square" rtlCol="0">
            <a:spAutoFit/>
          </a:bodyPr>
          <a:lstStyle/>
          <a:p>
            <a:pPr algn="just"/>
            <a:r>
              <a:rPr lang="es-MX" sz="1800" dirty="0">
                <a:solidFill>
                  <a:schemeClr val="bg2"/>
                </a:solidFill>
                <a:latin typeface="Questrial" panose="020B0604020202020204" charset="0"/>
              </a:rPr>
              <a:t>Toqué la puerta, y enseguida escuché la voz de ella.  Me dijo que pasara porque ya tenía muchas ganas de verme. Dejé sobre la mesa los medicamentos y la comida, pero su habitación se me hacía un poco rara y diferente, me acerqué a la cama y noté que la abuela estaba muy diferente, supuse que era por su enfermedad.</a:t>
            </a:r>
          </a:p>
          <a:p>
            <a:endParaRPr lang="es-MX" dirty="0"/>
          </a:p>
        </p:txBody>
      </p:sp>
      <p:pic>
        <p:nvPicPr>
          <p:cNvPr id="10242" name="Picture 2" descr="Caperucita roja. Cuentos infantiles clásicos">
            <a:extLst>
              <a:ext uri="{FF2B5EF4-FFF2-40B4-BE49-F238E27FC236}">
                <a16:creationId xmlns:a16="http://schemas.microsoft.com/office/drawing/2014/main" id="{1815C97D-FCD2-4347-B765-58AEA1B31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377" y="2916932"/>
            <a:ext cx="3850812" cy="198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8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AE8F49-0046-442A-AFC4-CD7983830A4F}"/>
              </a:ext>
            </a:extLst>
          </p:cNvPr>
          <p:cNvSpPr txBox="1"/>
          <p:nvPr/>
        </p:nvSpPr>
        <p:spPr>
          <a:xfrm>
            <a:off x="1421176" y="1171366"/>
            <a:ext cx="4296579" cy="2800767"/>
          </a:xfrm>
          <a:prstGeom prst="rect">
            <a:avLst/>
          </a:prstGeom>
          <a:noFill/>
        </p:spPr>
        <p:txBody>
          <a:bodyPr wrap="square" rtlCol="0">
            <a:spAutoFit/>
          </a:bodyPr>
          <a:lstStyle/>
          <a:p>
            <a:pPr algn="just"/>
            <a:r>
              <a:rPr lang="es-MX" sz="1800" dirty="0">
                <a:solidFill>
                  <a:schemeClr val="bg2"/>
                </a:solidFill>
                <a:latin typeface="Questrial" panose="020B0604020202020204" charset="0"/>
              </a:rPr>
              <a:t>Así que le dije: Abuelita, abuelita, ¡qué ojos tan grandes tienes! </a:t>
            </a:r>
          </a:p>
          <a:p>
            <a:pPr algn="just"/>
            <a:r>
              <a:rPr lang="es-MX" sz="1800" dirty="0">
                <a:solidFill>
                  <a:schemeClr val="bg2"/>
                </a:solidFill>
                <a:latin typeface="Questrial" panose="020B0604020202020204" charset="0"/>
              </a:rPr>
              <a:t>-Son para verte mejor, querida niña- me respondió.</a:t>
            </a:r>
          </a:p>
          <a:p>
            <a:pPr algn="just"/>
            <a:r>
              <a:rPr lang="es-MX" sz="1800" dirty="0">
                <a:solidFill>
                  <a:schemeClr val="bg2"/>
                </a:solidFill>
                <a:latin typeface="Questrial" panose="020B0604020202020204" charset="0"/>
              </a:rPr>
              <a:t>Pero seguí notándola extraña y le dije, - Abuelita, abuelita ¡qué orejas tan grandes tienes!</a:t>
            </a:r>
          </a:p>
          <a:p>
            <a:pPr algn="just"/>
            <a:r>
              <a:rPr lang="es-MX" sz="1800" dirty="0">
                <a:solidFill>
                  <a:schemeClr val="bg2"/>
                </a:solidFill>
                <a:latin typeface="Questrial" panose="020B0604020202020204" charset="0"/>
              </a:rPr>
              <a:t>-Son para oírte mejor- Me respondió mi abuela</a:t>
            </a:r>
          </a:p>
          <a:p>
            <a:endParaRPr lang="es-MX" dirty="0"/>
          </a:p>
        </p:txBody>
      </p:sp>
      <p:pic>
        <p:nvPicPr>
          <p:cNvPr id="12290" name="Picture 2" descr="caperucita roja by arigodoy16 on emaze">
            <a:extLst>
              <a:ext uri="{FF2B5EF4-FFF2-40B4-BE49-F238E27FC236}">
                <a16:creationId xmlns:a16="http://schemas.microsoft.com/office/drawing/2014/main" id="{78089530-ABB9-450A-AC1F-5A5E98AA9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7755" y="2439547"/>
            <a:ext cx="3117771" cy="207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213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41A7975-EBD5-48CE-8700-7D2ADFF89B44}"/>
              </a:ext>
            </a:extLst>
          </p:cNvPr>
          <p:cNvSpPr txBox="1"/>
          <p:nvPr/>
        </p:nvSpPr>
        <p:spPr>
          <a:xfrm>
            <a:off x="3877936" y="870331"/>
            <a:ext cx="4781322" cy="3631763"/>
          </a:xfrm>
          <a:prstGeom prst="rect">
            <a:avLst/>
          </a:prstGeom>
          <a:noFill/>
        </p:spPr>
        <p:txBody>
          <a:bodyPr wrap="square" rtlCol="0">
            <a:spAutoFit/>
          </a:bodyPr>
          <a:lstStyle/>
          <a:p>
            <a:pPr algn="just"/>
            <a:r>
              <a:rPr lang="es-MX" sz="1800" dirty="0">
                <a:solidFill>
                  <a:schemeClr val="bg2"/>
                </a:solidFill>
                <a:latin typeface="Questrial" panose="020B0604020202020204" charset="0"/>
              </a:rPr>
              <a:t>Pero… noté que su boca estaba muy grande y le pregunté qué porque la tenía así, de pronto escuche que me dijo: ¡es para comerte mejor! y distinguí que de la cama saltó ese lobo tan grande con el que yo estaba jugando en el bosque, y grité muy asustada y desesperada, salí corriendo con todas mis fuerzas de la habitación, volteaba hacia atrás y el lobo venía detrás de mí, corrí y corrí, sentía que mi corazón se quería salir de tan agitada que estaba, sentía que moría y que ese lobo me iba a comer.</a:t>
            </a:r>
          </a:p>
          <a:p>
            <a:endParaRPr lang="es-MX" dirty="0"/>
          </a:p>
        </p:txBody>
      </p:sp>
      <p:pic>
        <p:nvPicPr>
          <p:cNvPr id="11266" name="Picture 2" descr="Cuento de &quot;Caperucita Roja y el Lobo Feroz&quot; // [Versión Completa]">
            <a:extLst>
              <a:ext uri="{FF2B5EF4-FFF2-40B4-BE49-F238E27FC236}">
                <a16:creationId xmlns:a16="http://schemas.microsoft.com/office/drawing/2014/main" id="{EDDBF8CD-2DBC-4DC5-95A3-8B0585946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74" y="125746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80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2B2BA6D-0121-4508-B78F-58627B061A42}"/>
              </a:ext>
            </a:extLst>
          </p:cNvPr>
          <p:cNvSpPr txBox="1"/>
          <p:nvPr/>
        </p:nvSpPr>
        <p:spPr>
          <a:xfrm>
            <a:off x="1762697" y="1145754"/>
            <a:ext cx="4241495" cy="3077766"/>
          </a:xfrm>
          <a:prstGeom prst="rect">
            <a:avLst/>
          </a:prstGeom>
          <a:noFill/>
        </p:spPr>
        <p:txBody>
          <a:bodyPr wrap="square" rtlCol="0">
            <a:spAutoFit/>
          </a:bodyPr>
          <a:lstStyle/>
          <a:p>
            <a:pPr algn="just"/>
            <a:r>
              <a:rPr lang="es-MX" sz="2000" dirty="0">
                <a:solidFill>
                  <a:schemeClr val="bg2"/>
                </a:solidFill>
                <a:latin typeface="Questrial" panose="020B0604020202020204" charset="0"/>
              </a:rPr>
              <a:t>Justo cuando logré salir de la casa,  aprecié que mi abuelita estaba escondida detrás de un árbol y me escondí con ella, vi que había un grupo de leñadores cerca de nosotros, intenté hacerles muchas señas para que lograran vernos, pero no lo conseguía y temía por que el lobo nos encontrara.</a:t>
            </a:r>
          </a:p>
          <a:p>
            <a:endParaRPr lang="es-MX" dirty="0"/>
          </a:p>
        </p:txBody>
      </p:sp>
      <p:pic>
        <p:nvPicPr>
          <p:cNvPr id="13314" name="Picture 2" descr="CAPERUCITA ROJA Y EL LOBO FEROZ - CuentosyRecetas">
            <a:extLst>
              <a:ext uri="{FF2B5EF4-FFF2-40B4-BE49-F238E27FC236}">
                <a16:creationId xmlns:a16="http://schemas.microsoft.com/office/drawing/2014/main" id="{59CCA426-C972-4A3E-8819-7ECF74091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956" y="2379643"/>
            <a:ext cx="2412694" cy="241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60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28CB067-D8A5-4B20-AE61-044865F13CF9}"/>
              </a:ext>
            </a:extLst>
          </p:cNvPr>
          <p:cNvSpPr txBox="1"/>
          <p:nvPr/>
        </p:nvSpPr>
        <p:spPr>
          <a:xfrm>
            <a:off x="1476259" y="1067831"/>
            <a:ext cx="7116897" cy="2246769"/>
          </a:xfrm>
          <a:prstGeom prst="rect">
            <a:avLst/>
          </a:prstGeom>
          <a:noFill/>
        </p:spPr>
        <p:txBody>
          <a:bodyPr wrap="square" rtlCol="0">
            <a:spAutoFit/>
          </a:bodyPr>
          <a:lstStyle/>
          <a:p>
            <a:pPr algn="just"/>
            <a:r>
              <a:rPr lang="es-MX" sz="1800" dirty="0">
                <a:solidFill>
                  <a:schemeClr val="bg2"/>
                </a:solidFill>
                <a:latin typeface="Questrial" panose="020B0604020202020204" charset="0"/>
              </a:rPr>
              <a:t> El lobo de lejos ya se acercaba, tiré un grito fuerte porque estaba muy asustada, los leñadores voltearon y se dieron cuenta de que estábamos escondidas, se acercaron y dirigieron su mirada hacia donde yo les señalaba con mi pequeño dedo, vieron a ese lobo, fueron a atacarlo y se lo llevaron a un corral,  por fin pude salir del escondite y le grité al lobo: ya ves, por ser malo, cómo has terminado...</a:t>
            </a:r>
          </a:p>
          <a:p>
            <a:endParaRPr lang="es-MX" dirty="0"/>
          </a:p>
        </p:txBody>
      </p:sp>
      <p:pic>
        <p:nvPicPr>
          <p:cNvPr id="14338" name="Picture 2" descr="Fotos de Caminando en la aldea, Imágenes de Caminando en la aldea ⬇  Descargar - Página 8 | Depositphotos">
            <a:extLst>
              <a:ext uri="{FF2B5EF4-FFF2-40B4-BE49-F238E27FC236}">
                <a16:creationId xmlns:a16="http://schemas.microsoft.com/office/drawing/2014/main" id="{11C94207-D2A2-4D63-8B59-55AD40C1E9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00" b="11111"/>
          <a:stretch/>
        </p:blipFill>
        <p:spPr bwMode="auto">
          <a:xfrm>
            <a:off x="5329960" y="2952284"/>
            <a:ext cx="3417433" cy="207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47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DA92C9D-19CE-489B-8793-DC982E46F4EE}"/>
              </a:ext>
            </a:extLst>
          </p:cNvPr>
          <p:cNvSpPr txBox="1"/>
          <p:nvPr/>
        </p:nvSpPr>
        <p:spPr>
          <a:xfrm>
            <a:off x="1388123" y="1542362"/>
            <a:ext cx="4781321" cy="2462213"/>
          </a:xfrm>
          <a:prstGeom prst="rect">
            <a:avLst/>
          </a:prstGeom>
          <a:noFill/>
        </p:spPr>
        <p:txBody>
          <a:bodyPr wrap="square" rtlCol="0">
            <a:spAutoFit/>
          </a:bodyPr>
          <a:lstStyle/>
          <a:p>
            <a:pPr algn="just"/>
            <a:r>
              <a:rPr lang="es-MX" sz="2000" dirty="0">
                <a:solidFill>
                  <a:schemeClr val="bg2"/>
                </a:solidFill>
                <a:latin typeface="Questrial" panose="020B0604020202020204" charset="0"/>
              </a:rPr>
              <a:t>Después de tan horrenda experiencia, la abuela y yo nos dirigimos a su casa, finalmente le di la gran y hermosa canasta que mamá le había mandado. Eso la animó un poco, pero ambas seguíamos muy asustadas por nuestro encuentro con el lobo del bosque.  </a:t>
            </a:r>
          </a:p>
          <a:p>
            <a:endParaRPr lang="es-MX" dirty="0"/>
          </a:p>
        </p:txBody>
      </p:sp>
      <p:pic>
        <p:nvPicPr>
          <p:cNvPr id="15362" name="Picture 2" descr="CAPERUCITA ROJA Había una vez una... - Cuentos infantiles | Facebook">
            <a:extLst>
              <a:ext uri="{FF2B5EF4-FFF2-40B4-BE49-F238E27FC236}">
                <a16:creationId xmlns:a16="http://schemas.microsoft.com/office/drawing/2014/main" id="{FE55A4D4-CA53-4695-8250-C0E0F8EEB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326" y="1215637"/>
            <a:ext cx="2584202" cy="357188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95EBDA70-77FE-476D-894B-CE4776B7B460}"/>
              </a:ext>
            </a:extLst>
          </p:cNvPr>
          <p:cNvSpPr txBox="1">
            <a:spLocks/>
          </p:cNvSpPr>
          <p:nvPr/>
        </p:nvSpPr>
        <p:spPr>
          <a:xfrm>
            <a:off x="2892675" y="4103750"/>
            <a:ext cx="3651600" cy="577800"/>
          </a:xfrm>
          <a:prstGeom prst="rect">
            <a:avLst/>
          </a:prstGeom>
          <a:noFill/>
          <a:ln>
            <a:noFill/>
          </a:ln>
        </p:spPr>
        <p:txBody>
          <a:bodyPr spcFirstLastPara="1" wrap="square" lIns="91425" tIns="91425" rIns="91425" bIns="91425" anchor="b" anchorCtr="0">
            <a:normAutofit fontScale="67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200"/>
              <a:buFont typeface="Gaegu"/>
              <a:buNone/>
              <a:defRPr sz="48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r>
              <a:rPr lang="es-MX"/>
              <a:t>FIN</a:t>
            </a:r>
            <a:endParaRPr lang="en-US" dirty="0"/>
          </a:p>
        </p:txBody>
      </p:sp>
    </p:spTree>
    <p:extLst>
      <p:ext uri="{BB962C8B-B14F-4D97-AF65-F5344CB8AC3E}">
        <p14:creationId xmlns:p14="http://schemas.microsoft.com/office/powerpoint/2010/main" val="187829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860C2B8-D491-4AED-B9D5-B2D3529E015B}"/>
              </a:ext>
            </a:extLst>
          </p:cNvPr>
          <p:cNvSpPr txBox="1"/>
          <p:nvPr/>
        </p:nvSpPr>
        <p:spPr>
          <a:xfrm>
            <a:off x="1026041" y="1338371"/>
            <a:ext cx="7091917" cy="2062103"/>
          </a:xfrm>
          <a:custGeom>
            <a:avLst/>
            <a:gdLst>
              <a:gd name="connsiteX0" fmla="*/ 0 w 7091917"/>
              <a:gd name="connsiteY0" fmla="*/ 0 h 2062103"/>
              <a:gd name="connsiteX1" fmla="*/ 502881 w 7091917"/>
              <a:gd name="connsiteY1" fmla="*/ 0 h 2062103"/>
              <a:gd name="connsiteX2" fmla="*/ 1218520 w 7091917"/>
              <a:gd name="connsiteY2" fmla="*/ 0 h 2062103"/>
              <a:gd name="connsiteX3" fmla="*/ 2005078 w 7091917"/>
              <a:gd name="connsiteY3" fmla="*/ 0 h 2062103"/>
              <a:gd name="connsiteX4" fmla="*/ 2649798 w 7091917"/>
              <a:gd name="connsiteY4" fmla="*/ 0 h 2062103"/>
              <a:gd name="connsiteX5" fmla="*/ 3294518 w 7091917"/>
              <a:gd name="connsiteY5" fmla="*/ 0 h 2062103"/>
              <a:gd name="connsiteX6" fmla="*/ 3797399 w 7091917"/>
              <a:gd name="connsiteY6" fmla="*/ 0 h 2062103"/>
              <a:gd name="connsiteX7" fmla="*/ 4442119 w 7091917"/>
              <a:gd name="connsiteY7" fmla="*/ 0 h 2062103"/>
              <a:gd name="connsiteX8" fmla="*/ 4874081 w 7091917"/>
              <a:gd name="connsiteY8" fmla="*/ 0 h 2062103"/>
              <a:gd name="connsiteX9" fmla="*/ 5376963 w 7091917"/>
              <a:gd name="connsiteY9" fmla="*/ 0 h 2062103"/>
              <a:gd name="connsiteX10" fmla="*/ 5879844 w 7091917"/>
              <a:gd name="connsiteY10" fmla="*/ 0 h 2062103"/>
              <a:gd name="connsiteX11" fmla="*/ 7091917 w 7091917"/>
              <a:gd name="connsiteY11" fmla="*/ 0 h 2062103"/>
              <a:gd name="connsiteX12" fmla="*/ 7091917 w 7091917"/>
              <a:gd name="connsiteY12" fmla="*/ 646126 h 2062103"/>
              <a:gd name="connsiteX13" fmla="*/ 7091917 w 7091917"/>
              <a:gd name="connsiteY13" fmla="*/ 1374735 h 2062103"/>
              <a:gd name="connsiteX14" fmla="*/ 7091917 w 7091917"/>
              <a:gd name="connsiteY14" fmla="*/ 2062103 h 2062103"/>
              <a:gd name="connsiteX15" fmla="*/ 6447197 w 7091917"/>
              <a:gd name="connsiteY15" fmla="*/ 2062103 h 2062103"/>
              <a:gd name="connsiteX16" fmla="*/ 5944316 w 7091917"/>
              <a:gd name="connsiteY16" fmla="*/ 2062103 h 2062103"/>
              <a:gd name="connsiteX17" fmla="*/ 5441434 w 7091917"/>
              <a:gd name="connsiteY17" fmla="*/ 2062103 h 2062103"/>
              <a:gd name="connsiteX18" fmla="*/ 4796715 w 7091917"/>
              <a:gd name="connsiteY18" fmla="*/ 2062103 h 2062103"/>
              <a:gd name="connsiteX19" fmla="*/ 4081076 w 7091917"/>
              <a:gd name="connsiteY19" fmla="*/ 2062103 h 2062103"/>
              <a:gd name="connsiteX20" fmla="*/ 3507275 w 7091917"/>
              <a:gd name="connsiteY20" fmla="*/ 2062103 h 2062103"/>
              <a:gd name="connsiteX21" fmla="*/ 2933475 w 7091917"/>
              <a:gd name="connsiteY21" fmla="*/ 2062103 h 2062103"/>
              <a:gd name="connsiteX22" fmla="*/ 2288755 w 7091917"/>
              <a:gd name="connsiteY22" fmla="*/ 2062103 h 2062103"/>
              <a:gd name="connsiteX23" fmla="*/ 1714954 w 7091917"/>
              <a:gd name="connsiteY23" fmla="*/ 2062103 h 2062103"/>
              <a:gd name="connsiteX24" fmla="*/ 1282992 w 7091917"/>
              <a:gd name="connsiteY24" fmla="*/ 2062103 h 2062103"/>
              <a:gd name="connsiteX25" fmla="*/ 0 w 7091917"/>
              <a:gd name="connsiteY25" fmla="*/ 2062103 h 2062103"/>
              <a:gd name="connsiteX26" fmla="*/ 0 w 7091917"/>
              <a:gd name="connsiteY26" fmla="*/ 1354114 h 2062103"/>
              <a:gd name="connsiteX27" fmla="*/ 0 w 7091917"/>
              <a:gd name="connsiteY27" fmla="*/ 687368 h 2062103"/>
              <a:gd name="connsiteX28" fmla="*/ 0 w 7091917"/>
              <a:gd name="connsiteY28"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91917" h="2062103" fill="none" extrusionOk="0">
                <a:moveTo>
                  <a:pt x="0" y="0"/>
                </a:moveTo>
                <a:cubicBezTo>
                  <a:pt x="193787" y="20298"/>
                  <a:pt x="272815" y="8002"/>
                  <a:pt x="502881" y="0"/>
                </a:cubicBezTo>
                <a:cubicBezTo>
                  <a:pt x="732947" y="-8002"/>
                  <a:pt x="993043" y="9302"/>
                  <a:pt x="1218520" y="0"/>
                </a:cubicBezTo>
                <a:cubicBezTo>
                  <a:pt x="1443997" y="-9302"/>
                  <a:pt x="1664354" y="-9251"/>
                  <a:pt x="2005078" y="0"/>
                </a:cubicBezTo>
                <a:cubicBezTo>
                  <a:pt x="2345802" y="9251"/>
                  <a:pt x="2378065" y="-18694"/>
                  <a:pt x="2649798" y="0"/>
                </a:cubicBezTo>
                <a:cubicBezTo>
                  <a:pt x="2921531" y="18694"/>
                  <a:pt x="2997996" y="13126"/>
                  <a:pt x="3294518" y="0"/>
                </a:cubicBezTo>
                <a:cubicBezTo>
                  <a:pt x="3591040" y="-13126"/>
                  <a:pt x="3684267" y="3549"/>
                  <a:pt x="3797399" y="0"/>
                </a:cubicBezTo>
                <a:cubicBezTo>
                  <a:pt x="3910531" y="-3549"/>
                  <a:pt x="4165083" y="21093"/>
                  <a:pt x="4442119" y="0"/>
                </a:cubicBezTo>
                <a:cubicBezTo>
                  <a:pt x="4719155" y="-21093"/>
                  <a:pt x="4746923" y="-5466"/>
                  <a:pt x="4874081" y="0"/>
                </a:cubicBezTo>
                <a:cubicBezTo>
                  <a:pt x="5001239" y="5466"/>
                  <a:pt x="5253483" y="6584"/>
                  <a:pt x="5376963" y="0"/>
                </a:cubicBezTo>
                <a:cubicBezTo>
                  <a:pt x="5500443" y="-6584"/>
                  <a:pt x="5773915" y="2009"/>
                  <a:pt x="5879844" y="0"/>
                </a:cubicBezTo>
                <a:cubicBezTo>
                  <a:pt x="5985773" y="-2009"/>
                  <a:pt x="6824346" y="20714"/>
                  <a:pt x="7091917" y="0"/>
                </a:cubicBezTo>
                <a:cubicBezTo>
                  <a:pt x="7106828" y="309764"/>
                  <a:pt x="7111286" y="332497"/>
                  <a:pt x="7091917" y="646126"/>
                </a:cubicBezTo>
                <a:cubicBezTo>
                  <a:pt x="7072548" y="959755"/>
                  <a:pt x="7101996" y="1199856"/>
                  <a:pt x="7091917" y="1374735"/>
                </a:cubicBezTo>
                <a:cubicBezTo>
                  <a:pt x="7081838" y="1549614"/>
                  <a:pt x="7079236" y="1842936"/>
                  <a:pt x="7091917" y="2062103"/>
                </a:cubicBezTo>
                <a:cubicBezTo>
                  <a:pt x="6780366" y="2038940"/>
                  <a:pt x="6582191" y="2037694"/>
                  <a:pt x="6447197" y="2062103"/>
                </a:cubicBezTo>
                <a:cubicBezTo>
                  <a:pt x="6312203" y="2086512"/>
                  <a:pt x="6136651" y="2051779"/>
                  <a:pt x="5944316" y="2062103"/>
                </a:cubicBezTo>
                <a:cubicBezTo>
                  <a:pt x="5751981" y="2072427"/>
                  <a:pt x="5570331" y="2051396"/>
                  <a:pt x="5441434" y="2062103"/>
                </a:cubicBezTo>
                <a:cubicBezTo>
                  <a:pt x="5312537" y="2072810"/>
                  <a:pt x="4998349" y="2030514"/>
                  <a:pt x="4796715" y="2062103"/>
                </a:cubicBezTo>
                <a:cubicBezTo>
                  <a:pt x="4595081" y="2093692"/>
                  <a:pt x="4295707" y="2060151"/>
                  <a:pt x="4081076" y="2062103"/>
                </a:cubicBezTo>
                <a:cubicBezTo>
                  <a:pt x="3866445" y="2064055"/>
                  <a:pt x="3711205" y="2040489"/>
                  <a:pt x="3507275" y="2062103"/>
                </a:cubicBezTo>
                <a:cubicBezTo>
                  <a:pt x="3303345" y="2083717"/>
                  <a:pt x="3058853" y="2054217"/>
                  <a:pt x="2933475" y="2062103"/>
                </a:cubicBezTo>
                <a:cubicBezTo>
                  <a:pt x="2808097" y="2069989"/>
                  <a:pt x="2421351" y="2066672"/>
                  <a:pt x="2288755" y="2062103"/>
                </a:cubicBezTo>
                <a:cubicBezTo>
                  <a:pt x="2156159" y="2057534"/>
                  <a:pt x="1891774" y="2063774"/>
                  <a:pt x="1714954" y="2062103"/>
                </a:cubicBezTo>
                <a:cubicBezTo>
                  <a:pt x="1538134" y="2060432"/>
                  <a:pt x="1380796" y="2078807"/>
                  <a:pt x="1282992" y="2062103"/>
                </a:cubicBezTo>
                <a:cubicBezTo>
                  <a:pt x="1185188" y="2045399"/>
                  <a:pt x="403448" y="2124633"/>
                  <a:pt x="0" y="2062103"/>
                </a:cubicBezTo>
                <a:cubicBezTo>
                  <a:pt x="916" y="1777256"/>
                  <a:pt x="260" y="1608553"/>
                  <a:pt x="0" y="1354114"/>
                </a:cubicBezTo>
                <a:cubicBezTo>
                  <a:pt x="-260" y="1099675"/>
                  <a:pt x="-23798" y="971831"/>
                  <a:pt x="0" y="687368"/>
                </a:cubicBezTo>
                <a:cubicBezTo>
                  <a:pt x="23798" y="402905"/>
                  <a:pt x="27422" y="341802"/>
                  <a:pt x="0" y="0"/>
                </a:cubicBezTo>
                <a:close/>
              </a:path>
              <a:path w="7091917" h="2062103" stroke="0" extrusionOk="0">
                <a:moveTo>
                  <a:pt x="0" y="0"/>
                </a:moveTo>
                <a:cubicBezTo>
                  <a:pt x="101185" y="-7332"/>
                  <a:pt x="311915" y="17236"/>
                  <a:pt x="431962" y="0"/>
                </a:cubicBezTo>
                <a:cubicBezTo>
                  <a:pt x="552009" y="-17236"/>
                  <a:pt x="763967" y="-10335"/>
                  <a:pt x="934844" y="0"/>
                </a:cubicBezTo>
                <a:cubicBezTo>
                  <a:pt x="1105721" y="10335"/>
                  <a:pt x="1190484" y="13115"/>
                  <a:pt x="1366806" y="0"/>
                </a:cubicBezTo>
                <a:cubicBezTo>
                  <a:pt x="1543128" y="-13115"/>
                  <a:pt x="1830121" y="20618"/>
                  <a:pt x="2011526" y="0"/>
                </a:cubicBezTo>
                <a:cubicBezTo>
                  <a:pt x="2192931" y="-20618"/>
                  <a:pt x="2528584" y="14777"/>
                  <a:pt x="2727164" y="0"/>
                </a:cubicBezTo>
                <a:cubicBezTo>
                  <a:pt x="2925744" y="-14777"/>
                  <a:pt x="3047106" y="-4229"/>
                  <a:pt x="3300965" y="0"/>
                </a:cubicBezTo>
                <a:cubicBezTo>
                  <a:pt x="3554824" y="4229"/>
                  <a:pt x="3828440" y="10229"/>
                  <a:pt x="4087523" y="0"/>
                </a:cubicBezTo>
                <a:cubicBezTo>
                  <a:pt x="4346606" y="-10229"/>
                  <a:pt x="4531705" y="30805"/>
                  <a:pt x="4732243" y="0"/>
                </a:cubicBezTo>
                <a:cubicBezTo>
                  <a:pt x="4932781" y="-30805"/>
                  <a:pt x="5037551" y="-1163"/>
                  <a:pt x="5164205" y="0"/>
                </a:cubicBezTo>
                <a:cubicBezTo>
                  <a:pt x="5290859" y="1163"/>
                  <a:pt x="5542818" y="-6063"/>
                  <a:pt x="5879844" y="0"/>
                </a:cubicBezTo>
                <a:cubicBezTo>
                  <a:pt x="6216870" y="6063"/>
                  <a:pt x="6209525" y="7526"/>
                  <a:pt x="6524564" y="0"/>
                </a:cubicBezTo>
                <a:cubicBezTo>
                  <a:pt x="6839603" y="-7526"/>
                  <a:pt x="6948986" y="26478"/>
                  <a:pt x="7091917" y="0"/>
                </a:cubicBezTo>
                <a:cubicBezTo>
                  <a:pt x="7061338" y="244339"/>
                  <a:pt x="7064523" y="400196"/>
                  <a:pt x="7091917" y="666747"/>
                </a:cubicBezTo>
                <a:cubicBezTo>
                  <a:pt x="7119311" y="933298"/>
                  <a:pt x="7076206" y="1064656"/>
                  <a:pt x="7091917" y="1312872"/>
                </a:cubicBezTo>
                <a:cubicBezTo>
                  <a:pt x="7107628" y="1561089"/>
                  <a:pt x="7098376" y="1749231"/>
                  <a:pt x="7091917" y="2062103"/>
                </a:cubicBezTo>
                <a:cubicBezTo>
                  <a:pt x="6853086" y="2081958"/>
                  <a:pt x="6655668" y="2068383"/>
                  <a:pt x="6518116" y="2062103"/>
                </a:cubicBezTo>
                <a:cubicBezTo>
                  <a:pt x="6380564" y="2055823"/>
                  <a:pt x="5970423" y="2065508"/>
                  <a:pt x="5802478" y="2062103"/>
                </a:cubicBezTo>
                <a:cubicBezTo>
                  <a:pt x="5634533" y="2058698"/>
                  <a:pt x="5439088" y="2063153"/>
                  <a:pt x="5228677" y="2062103"/>
                </a:cubicBezTo>
                <a:cubicBezTo>
                  <a:pt x="5018266" y="2061053"/>
                  <a:pt x="4833799" y="2051767"/>
                  <a:pt x="4725796" y="2062103"/>
                </a:cubicBezTo>
                <a:cubicBezTo>
                  <a:pt x="4617793" y="2072439"/>
                  <a:pt x="4243134" y="2052964"/>
                  <a:pt x="4081076" y="2062103"/>
                </a:cubicBezTo>
                <a:cubicBezTo>
                  <a:pt x="3919018" y="2071242"/>
                  <a:pt x="3758520" y="2045621"/>
                  <a:pt x="3578194" y="2062103"/>
                </a:cubicBezTo>
                <a:cubicBezTo>
                  <a:pt x="3397868" y="2078585"/>
                  <a:pt x="3334901" y="2067721"/>
                  <a:pt x="3146232" y="2062103"/>
                </a:cubicBezTo>
                <a:cubicBezTo>
                  <a:pt x="2957563" y="2056485"/>
                  <a:pt x="2767253" y="2060392"/>
                  <a:pt x="2572432" y="2062103"/>
                </a:cubicBezTo>
                <a:cubicBezTo>
                  <a:pt x="2377611" y="2063814"/>
                  <a:pt x="2229438" y="2059145"/>
                  <a:pt x="2069550" y="2062103"/>
                </a:cubicBezTo>
                <a:cubicBezTo>
                  <a:pt x="1909662" y="2065061"/>
                  <a:pt x="1696582" y="2082197"/>
                  <a:pt x="1424831" y="2062103"/>
                </a:cubicBezTo>
                <a:cubicBezTo>
                  <a:pt x="1153080" y="2042009"/>
                  <a:pt x="1024753" y="2047730"/>
                  <a:pt x="921949" y="2062103"/>
                </a:cubicBezTo>
                <a:cubicBezTo>
                  <a:pt x="819145" y="2076476"/>
                  <a:pt x="449527" y="2044058"/>
                  <a:pt x="0" y="2062103"/>
                </a:cubicBezTo>
                <a:cubicBezTo>
                  <a:pt x="14025" y="1831141"/>
                  <a:pt x="-23250" y="1681053"/>
                  <a:pt x="0" y="1436598"/>
                </a:cubicBezTo>
                <a:cubicBezTo>
                  <a:pt x="23250" y="1192144"/>
                  <a:pt x="-19246" y="970311"/>
                  <a:pt x="0" y="769852"/>
                </a:cubicBezTo>
                <a:cubicBezTo>
                  <a:pt x="19246" y="569393"/>
                  <a:pt x="-31126" y="336698"/>
                  <a:pt x="0" y="0"/>
                </a:cubicBezTo>
                <a:close/>
              </a:path>
            </a:pathLst>
          </a:custGeom>
          <a:solidFill>
            <a:srgbClr val="FEF0F0"/>
          </a:solidFill>
          <a:ln>
            <a:noFill/>
            <a:extLst>
              <a:ext uri="{C807C97D-BFC1-408E-A445-0C87EB9F89A2}">
                <ask:lineSketchStyleProps xmlns:ask="http://schemas.microsoft.com/office/drawing/2018/sketchyshapes" sd="1079527079">
                  <a:prstGeom prst="rect">
                    <a:avLst/>
                  </a:prstGeom>
                  <ask:type>
                    <ask:lineSketchFreehand/>
                  </ask:type>
                </ask:lineSketchStyleProps>
              </a:ext>
            </a:extLst>
          </a:ln>
        </p:spPr>
        <p:txBody>
          <a:bodyPr wrap="square" rtlCol="0">
            <a:spAutoFit/>
          </a:bodyPr>
          <a:lstStyle/>
          <a:p>
            <a:pPr algn="ctr"/>
            <a:r>
              <a:rPr lang="es-ES" sz="1600" b="1" dirty="0">
                <a:solidFill>
                  <a:schemeClr val="tx2"/>
                </a:solidFill>
                <a:latin typeface="Century Gothic" panose="020B0502020202020204" pitchFamily="34" charset="0"/>
              </a:rPr>
              <a:t>CRITERIOS DE EVALUACIÓN </a:t>
            </a:r>
          </a:p>
          <a:p>
            <a:endParaRPr lang="es-ES" dirty="0">
              <a:solidFill>
                <a:schemeClr val="tx2"/>
              </a:solidFill>
              <a:latin typeface="Century Gothic" panose="020B0502020202020204" pitchFamily="34" charset="0"/>
            </a:endParaRPr>
          </a:p>
          <a:p>
            <a:pPr marL="285750" indent="-285750">
              <a:buFont typeface="Arial" panose="020B0604020202020204" pitchFamily="34" charset="0"/>
              <a:buChar char="•"/>
            </a:pPr>
            <a:r>
              <a:rPr lang="es-ES" dirty="0">
                <a:solidFill>
                  <a:schemeClr val="tx2"/>
                </a:solidFill>
                <a:latin typeface="Century Gothic" panose="020B0502020202020204" pitchFamily="34" charset="0"/>
              </a:rPr>
              <a:t>Cuento tradicional</a:t>
            </a:r>
          </a:p>
          <a:p>
            <a:pPr marL="285750" indent="-285750">
              <a:buFont typeface="Arial" panose="020B0604020202020204" pitchFamily="34" charset="0"/>
              <a:buChar char="•"/>
            </a:pPr>
            <a:r>
              <a:rPr lang="es-ES" dirty="0">
                <a:solidFill>
                  <a:schemeClr val="tx2"/>
                </a:solidFill>
                <a:latin typeface="Century Gothic" panose="020B0502020202020204" pitchFamily="34" charset="0"/>
              </a:rPr>
              <a:t> Recreación del cuento desde la voz narrativa en primera persona y nuevo enfoque de lugares, tiempo u objetos</a:t>
            </a:r>
          </a:p>
          <a:p>
            <a:pPr marL="285750" indent="-285750">
              <a:buFont typeface="Arial" panose="020B0604020202020204" pitchFamily="34" charset="0"/>
              <a:buChar char="•"/>
            </a:pPr>
            <a:r>
              <a:rPr lang="es-ES" dirty="0">
                <a:solidFill>
                  <a:schemeClr val="tx2"/>
                </a:solidFill>
                <a:latin typeface="Century Gothic" panose="020B0502020202020204" pitchFamily="34" charset="0"/>
              </a:rPr>
              <a:t> Planteamiento, nudo, desenlace</a:t>
            </a:r>
          </a:p>
          <a:p>
            <a:pPr marL="285750" indent="-285750">
              <a:buFont typeface="Arial" panose="020B0604020202020204" pitchFamily="34" charset="0"/>
              <a:buChar char="•"/>
            </a:pPr>
            <a:r>
              <a:rPr lang="es-ES" dirty="0">
                <a:solidFill>
                  <a:schemeClr val="tx2"/>
                </a:solidFill>
                <a:latin typeface="Century Gothic" panose="020B0502020202020204" pitchFamily="34" charset="0"/>
              </a:rPr>
              <a:t> Creatividad</a:t>
            </a:r>
          </a:p>
          <a:p>
            <a:pPr marL="285750" indent="-285750">
              <a:buFont typeface="Arial" panose="020B0604020202020204" pitchFamily="34" charset="0"/>
              <a:buChar char="•"/>
            </a:pPr>
            <a:r>
              <a:rPr lang="es-ES" dirty="0">
                <a:solidFill>
                  <a:schemeClr val="tx2"/>
                </a:solidFill>
                <a:latin typeface="Century Gothic" panose="020B0502020202020204" pitchFamily="34" charset="0"/>
              </a:rPr>
              <a:t> Unidad y coherencia</a:t>
            </a:r>
          </a:p>
          <a:p>
            <a:endParaRPr lang="en-US" dirty="0"/>
          </a:p>
        </p:txBody>
      </p:sp>
    </p:spTree>
    <p:extLst>
      <p:ext uri="{BB962C8B-B14F-4D97-AF65-F5344CB8AC3E}">
        <p14:creationId xmlns:p14="http://schemas.microsoft.com/office/powerpoint/2010/main" val="132712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5"/>
          <p:cNvSpPr txBox="1">
            <a:spLocks noGrp="1"/>
          </p:cNvSpPr>
          <p:nvPr>
            <p:ph type="ctrTitle"/>
          </p:nvPr>
        </p:nvSpPr>
        <p:spPr>
          <a:xfrm>
            <a:off x="1358780" y="1393950"/>
            <a:ext cx="6426440" cy="235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dirty="0"/>
              <a:t>	</a:t>
            </a:r>
            <a:r>
              <a:rPr lang="es-MX" dirty="0">
                <a:latin typeface="Comic Sans MS" panose="030F0702030302020204" pitchFamily="66" charset="0"/>
              </a:rPr>
              <a:t>Recreación de cuento</a:t>
            </a:r>
            <a:endParaRPr dirty="0">
              <a:latin typeface="Comic Sans MS" panose="030F0702030302020204" pitchFamily="66" charset="0"/>
            </a:endParaRPr>
          </a:p>
        </p:txBody>
      </p:sp>
      <p:sp>
        <p:nvSpPr>
          <p:cNvPr id="640" name="Google Shape;640;p35"/>
          <p:cNvSpPr txBox="1">
            <a:spLocks noGrp="1"/>
          </p:cNvSpPr>
          <p:nvPr>
            <p:ph type="subTitle" idx="1"/>
          </p:nvPr>
        </p:nvSpPr>
        <p:spPr>
          <a:xfrm>
            <a:off x="-496374" y="3949202"/>
            <a:ext cx="8520600" cy="792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dirty="0"/>
              <a:t>Emilia Ferrerio y Ana Siro</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1026" name="Picture 2">
            <a:extLst>
              <a:ext uri="{FF2B5EF4-FFF2-40B4-BE49-F238E27FC236}">
                <a16:creationId xmlns:a16="http://schemas.microsoft.com/office/drawing/2014/main" id="{24F1607E-971E-43C6-86E8-3253D45D4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06" y="1151945"/>
            <a:ext cx="3163873" cy="3456135"/>
          </a:xfrm>
          <a:prstGeom prst="rect">
            <a:avLst/>
          </a:prstGeom>
          <a:noFill/>
          <a:extLst>
            <a:ext uri="{909E8E84-426E-40DD-AFC4-6F175D3DCCD1}">
              <a14:hiddenFill xmlns:a14="http://schemas.microsoft.com/office/drawing/2010/main">
                <a:solidFill>
                  <a:srgbClr val="FFFFFF"/>
                </a:solidFill>
              </a14:hiddenFill>
            </a:ext>
          </a:extLst>
        </p:spPr>
      </p:pic>
      <p:sp>
        <p:nvSpPr>
          <p:cNvPr id="670" name="Google Shape;670;p38"/>
          <p:cNvSpPr txBox="1">
            <a:spLocks noGrp="1"/>
          </p:cNvSpPr>
          <p:nvPr>
            <p:ph type="title" idx="2"/>
          </p:nvPr>
        </p:nvSpPr>
        <p:spPr>
          <a:xfrm>
            <a:off x="4213973" y="2302213"/>
            <a:ext cx="4834333"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8000" dirty="0"/>
              <a:t>Caperucita Roja</a:t>
            </a:r>
            <a:endParaRPr sz="8000" dirty="0"/>
          </a:p>
        </p:txBody>
      </p:sp>
      <p:grpSp>
        <p:nvGrpSpPr>
          <p:cNvPr id="672" name="Google Shape;672;p38"/>
          <p:cNvGrpSpPr/>
          <p:nvPr/>
        </p:nvGrpSpPr>
        <p:grpSpPr>
          <a:xfrm>
            <a:off x="918337" y="1018137"/>
            <a:ext cx="3222372" cy="3634228"/>
            <a:chOff x="918375" y="1018100"/>
            <a:chExt cx="3118525" cy="3513707"/>
          </a:xfrm>
        </p:grpSpPr>
        <p:sp>
          <p:nvSpPr>
            <p:cNvPr id="673" name="Google Shape;673;p38"/>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38"/>
          <p:cNvGrpSpPr/>
          <p:nvPr/>
        </p:nvGrpSpPr>
        <p:grpSpPr>
          <a:xfrm>
            <a:off x="3514683" y="1807562"/>
            <a:ext cx="363939" cy="481288"/>
            <a:chOff x="3275661" y="2407037"/>
            <a:chExt cx="363939" cy="481288"/>
          </a:xfrm>
        </p:grpSpPr>
        <p:sp>
          <p:nvSpPr>
            <p:cNvPr id="678" name="Google Shape;678;p38"/>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38"/>
          <p:cNvGrpSpPr/>
          <p:nvPr/>
        </p:nvGrpSpPr>
        <p:grpSpPr>
          <a:xfrm rot="1278911">
            <a:off x="1140495" y="1318523"/>
            <a:ext cx="654536" cy="655141"/>
            <a:chOff x="1194475" y="1437425"/>
            <a:chExt cx="654532" cy="655137"/>
          </a:xfrm>
        </p:grpSpPr>
        <p:grpSp>
          <p:nvGrpSpPr>
            <p:cNvPr id="682" name="Google Shape;682;p38"/>
            <p:cNvGrpSpPr/>
            <p:nvPr/>
          </p:nvGrpSpPr>
          <p:grpSpPr>
            <a:xfrm>
              <a:off x="1323473" y="1482473"/>
              <a:ext cx="525534" cy="610090"/>
              <a:chOff x="1323473" y="1482473"/>
              <a:chExt cx="525534" cy="610090"/>
            </a:xfrm>
          </p:grpSpPr>
          <p:sp>
            <p:nvSpPr>
              <p:cNvPr id="683" name="Google Shape;683;p38"/>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8"/>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261893" y="126048"/>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MX" sz="1800" dirty="0"/>
              <a:t>Había una vez…</a:t>
            </a:r>
            <a:endParaRPr sz="1800" dirty="0"/>
          </a:p>
        </p:txBody>
      </p:sp>
      <p:sp>
        <p:nvSpPr>
          <p:cNvPr id="3" name="Marcador de texto 2">
            <a:extLst>
              <a:ext uri="{FF2B5EF4-FFF2-40B4-BE49-F238E27FC236}">
                <a16:creationId xmlns:a16="http://schemas.microsoft.com/office/drawing/2014/main" id="{007E57E9-07F0-4882-8B33-C5837CA777A0}"/>
              </a:ext>
            </a:extLst>
          </p:cNvPr>
          <p:cNvSpPr>
            <a:spLocks noGrp="1"/>
          </p:cNvSpPr>
          <p:nvPr>
            <p:ph type="body" idx="1"/>
          </p:nvPr>
        </p:nvSpPr>
        <p:spPr>
          <a:xfrm>
            <a:off x="261894" y="1197300"/>
            <a:ext cx="5543484" cy="3416400"/>
          </a:xfrm>
        </p:spPr>
        <p:txBody>
          <a:bodyPr/>
          <a:lstStyle/>
          <a:p>
            <a:pPr marL="152400" indent="0" algn="just">
              <a:buNone/>
            </a:pPr>
            <a:r>
              <a:rPr lang="es-MX" sz="2400" dirty="0"/>
              <a:t>Me gusta mucho vestirme con capas de colores, es una tradición que tenemos en nuestra ciudad, esto se ha hecho desde nuestros antepasados, por eso en mi familia me llama caperucita, el día de hoy he elegido ponerme una capa roja. </a:t>
            </a:r>
          </a:p>
          <a:p>
            <a:pPr marL="152400" indent="0">
              <a:buNone/>
            </a:pPr>
            <a:endParaRPr lang="es-MX" dirty="0"/>
          </a:p>
        </p:txBody>
      </p:sp>
      <p:pic>
        <p:nvPicPr>
          <p:cNvPr id="2050" name="Picture 2" descr="Conoce a los principales personajes del cuento infantil de Caperucita Roja.  La abuelita, el … | Imagenes de caperucita roja, Caperucita roja dibujo, Caperucita  roja">
            <a:extLst>
              <a:ext uri="{FF2B5EF4-FFF2-40B4-BE49-F238E27FC236}">
                <a16:creationId xmlns:a16="http://schemas.microsoft.com/office/drawing/2014/main" id="{82F97813-195C-4FF8-9406-C699124C6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284" y="1435395"/>
            <a:ext cx="2261448" cy="2795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28" name="CuadroTexto 27">
            <a:extLst>
              <a:ext uri="{FF2B5EF4-FFF2-40B4-BE49-F238E27FC236}">
                <a16:creationId xmlns:a16="http://schemas.microsoft.com/office/drawing/2014/main" id="{959DFF9D-A1C3-4C42-A5B8-DE5737934019}"/>
              </a:ext>
            </a:extLst>
          </p:cNvPr>
          <p:cNvSpPr txBox="1"/>
          <p:nvPr/>
        </p:nvSpPr>
        <p:spPr>
          <a:xfrm>
            <a:off x="1031359" y="1701209"/>
            <a:ext cx="4657060" cy="2523768"/>
          </a:xfrm>
          <a:prstGeom prst="rect">
            <a:avLst/>
          </a:prstGeom>
          <a:noFill/>
        </p:spPr>
        <p:txBody>
          <a:bodyPr wrap="square" rtlCol="0">
            <a:spAutoFit/>
          </a:bodyPr>
          <a:lstStyle/>
          <a:p>
            <a:pPr algn="just"/>
            <a:r>
              <a:rPr lang="es-MX" sz="2400" dirty="0">
                <a:solidFill>
                  <a:schemeClr val="bg2"/>
                </a:solidFill>
                <a:latin typeface="Questrial" panose="020B0604020202020204" charset="0"/>
              </a:rPr>
              <a:t>Por la mañana salí a jugar con mis amigos, estaba muy feliz, cuando de repente… escuché unos gritos provenientes de casa, me acerqué y oí que mamá me llamaba.</a:t>
            </a:r>
          </a:p>
          <a:p>
            <a:endParaRPr lang="es-MX" dirty="0"/>
          </a:p>
        </p:txBody>
      </p:sp>
      <p:pic>
        <p:nvPicPr>
          <p:cNvPr id="3074" name="Picture 2" descr="Caperucita Roja 👩‍🦰 | Audiocuentos">
            <a:extLst>
              <a:ext uri="{FF2B5EF4-FFF2-40B4-BE49-F238E27FC236}">
                <a16:creationId xmlns:a16="http://schemas.microsoft.com/office/drawing/2014/main" id="{4B241A09-FE7A-4B59-9551-A63E10C771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01"/>
          <a:stretch/>
        </p:blipFill>
        <p:spPr bwMode="auto">
          <a:xfrm>
            <a:off x="5816093" y="1782147"/>
            <a:ext cx="2644099" cy="2442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4102" name="Picture 6" descr="Fotos de Caperucita roja dibujo, Imágenes de Caperucita roja dibujo ⬇  Descargar | Depositphotos">
            <a:extLst>
              <a:ext uri="{FF2B5EF4-FFF2-40B4-BE49-F238E27FC236}">
                <a16:creationId xmlns:a16="http://schemas.microsoft.com/office/drawing/2014/main" id="{B788455B-BCD7-44B8-9385-33147D2ABF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76" r="24041" b="13628"/>
          <a:stretch/>
        </p:blipFill>
        <p:spPr bwMode="auto">
          <a:xfrm>
            <a:off x="675532" y="810325"/>
            <a:ext cx="3036910" cy="3434708"/>
          </a:xfrm>
          <a:prstGeom prst="rect">
            <a:avLst/>
          </a:prstGeom>
          <a:noFill/>
          <a:extLst>
            <a:ext uri="{909E8E84-426E-40DD-AFC4-6F175D3DCCD1}">
              <a14:hiddenFill xmlns:a14="http://schemas.microsoft.com/office/drawing/2010/main">
                <a:solidFill>
                  <a:srgbClr val="FFFFFF"/>
                </a:solidFill>
              </a14:hiddenFill>
            </a:ext>
          </a:extLst>
        </p:spPr>
      </p:pic>
      <p:grpSp>
        <p:nvGrpSpPr>
          <p:cNvPr id="847" name="Google Shape;847;p41"/>
          <p:cNvGrpSpPr/>
          <p:nvPr/>
        </p:nvGrpSpPr>
        <p:grpSpPr>
          <a:xfrm>
            <a:off x="511425" y="707300"/>
            <a:ext cx="3298425" cy="3682225"/>
            <a:chOff x="511425" y="859700"/>
            <a:chExt cx="3298425" cy="3682225"/>
          </a:xfrm>
        </p:grpSpPr>
        <p:sp>
          <p:nvSpPr>
            <p:cNvPr id="848" name="Google Shape;848;p41"/>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1"/>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1"/>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1"/>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41"/>
          <p:cNvGrpSpPr/>
          <p:nvPr/>
        </p:nvGrpSpPr>
        <p:grpSpPr>
          <a:xfrm rot="3599956">
            <a:off x="2972528" y="1163478"/>
            <a:ext cx="419925" cy="222725"/>
            <a:chOff x="2951412" y="1320981"/>
            <a:chExt cx="419934" cy="222729"/>
          </a:xfrm>
        </p:grpSpPr>
        <p:sp>
          <p:nvSpPr>
            <p:cNvPr id="853" name="Google Shape;853;p41"/>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1"/>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1"/>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41"/>
          <p:cNvGrpSpPr/>
          <p:nvPr/>
        </p:nvGrpSpPr>
        <p:grpSpPr>
          <a:xfrm>
            <a:off x="2688800" y="1888251"/>
            <a:ext cx="130588" cy="194506"/>
            <a:chOff x="2540775" y="2709726"/>
            <a:chExt cx="130588" cy="194506"/>
          </a:xfrm>
        </p:grpSpPr>
        <p:sp>
          <p:nvSpPr>
            <p:cNvPr id="857" name="Google Shape;857;p41"/>
            <p:cNvSpPr/>
            <p:nvPr/>
          </p:nvSpPr>
          <p:spPr>
            <a:xfrm rot="5538887">
              <a:off x="2550831" y="2785777"/>
              <a:ext cx="167583" cy="66768"/>
            </a:xfrm>
            <a:custGeom>
              <a:avLst/>
              <a:gdLst/>
              <a:ahLst/>
              <a:cxnLst/>
              <a:rect l="l" t="t" r="r" b="b"/>
              <a:pathLst>
                <a:path w="4237" h="1688" extrusionOk="0">
                  <a:moveTo>
                    <a:pt x="1373" y="0"/>
                  </a:moveTo>
                  <a:cubicBezTo>
                    <a:pt x="1108" y="0"/>
                    <a:pt x="840" y="20"/>
                    <a:pt x="568" y="59"/>
                  </a:cubicBezTo>
                  <a:cubicBezTo>
                    <a:pt x="195" y="118"/>
                    <a:pt x="1" y="567"/>
                    <a:pt x="90" y="865"/>
                  </a:cubicBezTo>
                  <a:cubicBezTo>
                    <a:pt x="179" y="1182"/>
                    <a:pt x="462" y="1327"/>
                    <a:pt x="764" y="1327"/>
                  </a:cubicBezTo>
                  <a:cubicBezTo>
                    <a:pt x="818" y="1327"/>
                    <a:pt x="873" y="1322"/>
                    <a:pt x="927" y="1313"/>
                  </a:cubicBezTo>
                  <a:cubicBezTo>
                    <a:pt x="1080" y="1292"/>
                    <a:pt x="1235" y="1282"/>
                    <a:pt x="1389" y="1282"/>
                  </a:cubicBezTo>
                  <a:cubicBezTo>
                    <a:pt x="1899" y="1282"/>
                    <a:pt x="2410" y="1394"/>
                    <a:pt x="2868" y="1612"/>
                  </a:cubicBezTo>
                  <a:cubicBezTo>
                    <a:pt x="2979" y="1664"/>
                    <a:pt x="3088" y="1687"/>
                    <a:pt x="3190" y="1687"/>
                  </a:cubicBezTo>
                  <a:cubicBezTo>
                    <a:pt x="3823" y="1687"/>
                    <a:pt x="4237" y="813"/>
                    <a:pt x="3556" y="492"/>
                  </a:cubicBezTo>
                  <a:cubicBezTo>
                    <a:pt x="2859" y="160"/>
                    <a:pt x="2129"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1"/>
            <p:cNvSpPr/>
            <p:nvPr/>
          </p:nvSpPr>
          <p:spPr>
            <a:xfrm rot="5538887">
              <a:off x="2497436" y="2756926"/>
              <a:ext cx="143778" cy="51334"/>
            </a:xfrm>
            <a:custGeom>
              <a:avLst/>
              <a:gdLst/>
              <a:ahLst/>
              <a:cxnLst/>
              <a:rect l="l" t="t" r="r" b="b"/>
              <a:pathLst>
                <a:path w="4931" h="1680" extrusionOk="0">
                  <a:moveTo>
                    <a:pt x="1953" y="0"/>
                  </a:moveTo>
                  <a:cubicBezTo>
                    <a:pt x="1579" y="0"/>
                    <a:pt x="1200" y="38"/>
                    <a:pt x="812" y="116"/>
                  </a:cubicBezTo>
                  <a:cubicBezTo>
                    <a:pt x="0" y="298"/>
                    <a:pt x="278" y="1386"/>
                    <a:pt x="1017" y="1386"/>
                  </a:cubicBezTo>
                  <a:cubicBezTo>
                    <a:pt x="1066" y="1386"/>
                    <a:pt x="1118" y="1381"/>
                    <a:pt x="1171" y="1371"/>
                  </a:cubicBezTo>
                  <a:cubicBezTo>
                    <a:pt x="1437" y="1321"/>
                    <a:pt x="1704" y="1296"/>
                    <a:pt x="1970" y="1296"/>
                  </a:cubicBezTo>
                  <a:cubicBezTo>
                    <a:pt x="2511" y="1296"/>
                    <a:pt x="3045" y="1399"/>
                    <a:pt x="3546" y="1610"/>
                  </a:cubicBezTo>
                  <a:cubicBezTo>
                    <a:pt x="3651" y="1658"/>
                    <a:pt x="3754" y="1679"/>
                    <a:pt x="3853" y="1679"/>
                  </a:cubicBezTo>
                  <a:cubicBezTo>
                    <a:pt x="4488" y="1679"/>
                    <a:pt x="4930" y="799"/>
                    <a:pt x="4233" y="489"/>
                  </a:cubicBezTo>
                  <a:cubicBezTo>
                    <a:pt x="3486" y="166"/>
                    <a:pt x="273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59;p41"/>
          <p:cNvSpPr/>
          <p:nvPr/>
        </p:nvSpPr>
        <p:spPr>
          <a:xfrm>
            <a:off x="8749688" y="13718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uadroTexto 5">
            <a:extLst>
              <a:ext uri="{FF2B5EF4-FFF2-40B4-BE49-F238E27FC236}">
                <a16:creationId xmlns:a16="http://schemas.microsoft.com/office/drawing/2014/main" id="{F9C92038-CF03-49D5-8B2D-30A57B2BB1A2}"/>
              </a:ext>
            </a:extLst>
          </p:cNvPr>
          <p:cNvSpPr txBox="1"/>
          <p:nvPr/>
        </p:nvSpPr>
        <p:spPr>
          <a:xfrm>
            <a:off x="3897490" y="1395565"/>
            <a:ext cx="5212162" cy="3046988"/>
          </a:xfrm>
          <a:prstGeom prst="rect">
            <a:avLst/>
          </a:prstGeom>
          <a:noFill/>
        </p:spPr>
        <p:txBody>
          <a:bodyPr wrap="square" rtlCol="0">
            <a:spAutoFit/>
          </a:bodyPr>
          <a:lstStyle/>
          <a:p>
            <a:pPr algn="just"/>
            <a:r>
              <a:rPr lang="es-MX" sz="1600" dirty="0">
                <a:solidFill>
                  <a:schemeClr val="bg2"/>
                </a:solidFill>
                <a:latin typeface="Questrial" panose="020B0604020202020204" charset="0"/>
              </a:rPr>
              <a:t>-Caperucita, tu abuela está enferma ¿Podrías llevarle esta canasta de comida? -me dijo.  Y me entregó una canasta muy grande que pesaba demasiado.  </a:t>
            </a:r>
          </a:p>
          <a:p>
            <a:pPr algn="just"/>
            <a:r>
              <a:rPr lang="es-MX" sz="1600" dirty="0">
                <a:solidFill>
                  <a:schemeClr val="bg2"/>
                </a:solidFill>
                <a:latin typeface="Questrial" panose="020B0604020202020204" charset="0"/>
              </a:rPr>
              <a:t>-Sí, mami, -le respondí. Tenía tantas ganas de ver a la abuela que ir a visitarla con la enorme canasta de comida era algo que la podría animar un poco. 	  </a:t>
            </a:r>
          </a:p>
          <a:p>
            <a:pPr algn="just"/>
            <a:r>
              <a:rPr lang="es-MX" sz="1600" dirty="0">
                <a:solidFill>
                  <a:schemeClr val="bg2"/>
                </a:solidFill>
                <a:latin typeface="Questrial" panose="020B0604020202020204" charset="0"/>
              </a:rPr>
              <a:t>-Ten mucho cuidado, no te distraigas con nada ni te detengas con algún extraño cuando vayas de camino, en el bosque vive un lobo y es muy peligroso -dijo mamá.</a:t>
            </a:r>
          </a:p>
          <a:p>
            <a:pPr algn="just"/>
            <a:r>
              <a:rPr lang="es-MX" sz="1600" dirty="0">
                <a:solidFill>
                  <a:schemeClr val="bg2"/>
                </a:solidFill>
                <a:latin typeface="Questrial" panose="020B0604020202020204" charset="0"/>
              </a:rPr>
              <a:t>Muy contenta, le dije que no se preocupara, tomé la canasta y le dije adiós a mamá.</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6" name="CuadroTexto 5">
            <a:extLst>
              <a:ext uri="{FF2B5EF4-FFF2-40B4-BE49-F238E27FC236}">
                <a16:creationId xmlns:a16="http://schemas.microsoft.com/office/drawing/2014/main" id="{C8E3A227-E77D-4A77-A9BB-1BCD1D67CC14}"/>
              </a:ext>
            </a:extLst>
          </p:cNvPr>
          <p:cNvSpPr txBox="1"/>
          <p:nvPr/>
        </p:nvSpPr>
        <p:spPr>
          <a:xfrm>
            <a:off x="563526" y="637953"/>
            <a:ext cx="4008474" cy="3693319"/>
          </a:xfrm>
          <a:prstGeom prst="rect">
            <a:avLst/>
          </a:prstGeom>
          <a:noFill/>
        </p:spPr>
        <p:txBody>
          <a:bodyPr wrap="square" rtlCol="0">
            <a:spAutoFit/>
          </a:bodyPr>
          <a:lstStyle/>
          <a:p>
            <a:pPr algn="just"/>
            <a:r>
              <a:rPr lang="es-MX" sz="2000" dirty="0">
                <a:solidFill>
                  <a:schemeClr val="bg2"/>
                </a:solidFill>
                <a:latin typeface="Questrial" panose="020B0604020202020204" charset="0"/>
              </a:rPr>
              <a:t>Me fui caminando y me encontré con mis amigos, los invité a ir conmigo, pero ninguno quiso. Seguí el camino y  por fin llegué al bosque, tenía mucho sin ir y no recordaba muy bien el camino. De pronto, una mariposa de color azul se paro en la canasta que llevaba, me pareció muy bonita así que decidí descansar y me puse a jugar con ella. </a:t>
            </a:r>
          </a:p>
          <a:p>
            <a:endParaRPr lang="es-MX" dirty="0"/>
          </a:p>
        </p:txBody>
      </p:sp>
      <p:sp>
        <p:nvSpPr>
          <p:cNvPr id="33" name="Google Shape;929;p44">
            <a:extLst>
              <a:ext uri="{FF2B5EF4-FFF2-40B4-BE49-F238E27FC236}">
                <a16:creationId xmlns:a16="http://schemas.microsoft.com/office/drawing/2014/main" id="{A32CB046-82CA-491D-A187-5C0D4EC6F37C}"/>
              </a:ext>
            </a:extLst>
          </p:cNvPr>
          <p:cNvSpPr/>
          <p:nvPr/>
        </p:nvSpPr>
        <p:spPr>
          <a:xfrm rot="584958">
            <a:off x="8350660" y="1838593"/>
            <a:ext cx="459625" cy="397915"/>
          </a:xfrm>
          <a:custGeom>
            <a:avLst/>
            <a:gdLst/>
            <a:ahLst/>
            <a:cxnLst/>
            <a:rect l="l" t="t" r="r" b="b"/>
            <a:pathLst>
              <a:path w="30947" h="26792" extrusionOk="0">
                <a:moveTo>
                  <a:pt x="17164" y="3777"/>
                </a:moveTo>
                <a:cubicBezTo>
                  <a:pt x="17393" y="3777"/>
                  <a:pt x="17614" y="3844"/>
                  <a:pt x="17848" y="3977"/>
                </a:cubicBezTo>
                <a:cubicBezTo>
                  <a:pt x="18392" y="4354"/>
                  <a:pt x="18685" y="5003"/>
                  <a:pt x="18455" y="5630"/>
                </a:cubicBezTo>
                <a:cubicBezTo>
                  <a:pt x="18267" y="6153"/>
                  <a:pt x="17848" y="6467"/>
                  <a:pt x="17388" y="6635"/>
                </a:cubicBezTo>
                <a:cubicBezTo>
                  <a:pt x="17221" y="6446"/>
                  <a:pt x="17032" y="6363"/>
                  <a:pt x="16802" y="6237"/>
                </a:cubicBezTo>
                <a:cubicBezTo>
                  <a:pt x="16799" y="6234"/>
                  <a:pt x="16796" y="6233"/>
                  <a:pt x="16792" y="6233"/>
                </a:cubicBezTo>
                <a:cubicBezTo>
                  <a:pt x="16769" y="6233"/>
                  <a:pt x="16734" y="6279"/>
                  <a:pt x="16698" y="6279"/>
                </a:cubicBezTo>
                <a:cubicBezTo>
                  <a:pt x="16635" y="6279"/>
                  <a:pt x="16593" y="6133"/>
                  <a:pt x="16530" y="6133"/>
                </a:cubicBezTo>
                <a:cubicBezTo>
                  <a:pt x="16494" y="6115"/>
                  <a:pt x="16474" y="6066"/>
                  <a:pt x="16429" y="6066"/>
                </a:cubicBezTo>
                <a:cubicBezTo>
                  <a:pt x="16421" y="6066"/>
                  <a:pt x="16413" y="6067"/>
                  <a:pt x="16405" y="6070"/>
                </a:cubicBezTo>
                <a:cubicBezTo>
                  <a:pt x="16375" y="6055"/>
                  <a:pt x="16335" y="6040"/>
                  <a:pt x="16299" y="6040"/>
                </a:cubicBezTo>
                <a:cubicBezTo>
                  <a:pt x="16285" y="6040"/>
                  <a:pt x="16271" y="6043"/>
                  <a:pt x="16258" y="6049"/>
                </a:cubicBezTo>
                <a:cubicBezTo>
                  <a:pt x="15651" y="5735"/>
                  <a:pt x="15777" y="4668"/>
                  <a:pt x="16175" y="4208"/>
                </a:cubicBezTo>
                <a:cubicBezTo>
                  <a:pt x="16342" y="4019"/>
                  <a:pt x="16551" y="3873"/>
                  <a:pt x="16760" y="3831"/>
                </a:cubicBezTo>
                <a:cubicBezTo>
                  <a:pt x="16788" y="3858"/>
                  <a:pt x="16823" y="3874"/>
                  <a:pt x="16860" y="3874"/>
                </a:cubicBezTo>
                <a:cubicBezTo>
                  <a:pt x="16907" y="3874"/>
                  <a:pt x="16955" y="3848"/>
                  <a:pt x="16991" y="3789"/>
                </a:cubicBezTo>
                <a:cubicBezTo>
                  <a:pt x="17049" y="3781"/>
                  <a:pt x="17107" y="3777"/>
                  <a:pt x="17164" y="3777"/>
                </a:cubicBezTo>
                <a:close/>
                <a:moveTo>
                  <a:pt x="25123" y="6099"/>
                </a:moveTo>
                <a:cubicBezTo>
                  <a:pt x="27458" y="6099"/>
                  <a:pt x="30007" y="7586"/>
                  <a:pt x="30047" y="10129"/>
                </a:cubicBezTo>
                <a:cubicBezTo>
                  <a:pt x="30089" y="12807"/>
                  <a:pt x="27975" y="15192"/>
                  <a:pt x="25653" y="16176"/>
                </a:cubicBezTo>
                <a:cubicBezTo>
                  <a:pt x="24754" y="16564"/>
                  <a:pt x="23849" y="16720"/>
                  <a:pt x="22946" y="16720"/>
                </a:cubicBezTo>
                <a:cubicBezTo>
                  <a:pt x="21223" y="16720"/>
                  <a:pt x="19503" y="16152"/>
                  <a:pt x="17828" y="15548"/>
                </a:cubicBezTo>
                <a:cubicBezTo>
                  <a:pt x="17848" y="15004"/>
                  <a:pt x="17848" y="14481"/>
                  <a:pt x="17848" y="13916"/>
                </a:cubicBezTo>
                <a:cubicBezTo>
                  <a:pt x="17869" y="12431"/>
                  <a:pt x="17953" y="10882"/>
                  <a:pt x="17911" y="9376"/>
                </a:cubicBezTo>
                <a:cubicBezTo>
                  <a:pt x="19941" y="7911"/>
                  <a:pt x="22159" y="6258"/>
                  <a:pt x="24753" y="6112"/>
                </a:cubicBezTo>
                <a:cubicBezTo>
                  <a:pt x="24876" y="6103"/>
                  <a:pt x="24999" y="6099"/>
                  <a:pt x="25123" y="6099"/>
                </a:cubicBezTo>
                <a:close/>
                <a:moveTo>
                  <a:pt x="8137" y="5181"/>
                </a:moveTo>
                <a:cubicBezTo>
                  <a:pt x="11071" y="5181"/>
                  <a:pt x="14065" y="6388"/>
                  <a:pt x="15233" y="8685"/>
                </a:cubicBezTo>
                <a:cubicBezTo>
                  <a:pt x="15254" y="8748"/>
                  <a:pt x="15296" y="8769"/>
                  <a:pt x="15338" y="8769"/>
                </a:cubicBezTo>
                <a:cubicBezTo>
                  <a:pt x="14877" y="10757"/>
                  <a:pt x="14626" y="12807"/>
                  <a:pt x="14522" y="14837"/>
                </a:cubicBezTo>
                <a:cubicBezTo>
                  <a:pt x="14464" y="14814"/>
                  <a:pt x="14401" y="14797"/>
                  <a:pt x="14334" y="14797"/>
                </a:cubicBezTo>
                <a:cubicBezTo>
                  <a:pt x="14279" y="14797"/>
                  <a:pt x="14223" y="14808"/>
                  <a:pt x="14166" y="14837"/>
                </a:cubicBezTo>
                <a:cubicBezTo>
                  <a:pt x="12325" y="15997"/>
                  <a:pt x="10220" y="16815"/>
                  <a:pt x="8072" y="16815"/>
                </a:cubicBezTo>
                <a:cubicBezTo>
                  <a:pt x="7316" y="16815"/>
                  <a:pt x="6554" y="16713"/>
                  <a:pt x="5796" y="16490"/>
                </a:cubicBezTo>
                <a:cubicBezTo>
                  <a:pt x="3055" y="15674"/>
                  <a:pt x="879" y="13268"/>
                  <a:pt x="1110" y="10296"/>
                </a:cubicBezTo>
                <a:cubicBezTo>
                  <a:pt x="1369" y="6825"/>
                  <a:pt x="4712" y="5181"/>
                  <a:pt x="8137" y="5181"/>
                </a:cubicBezTo>
                <a:close/>
                <a:moveTo>
                  <a:pt x="16363" y="6593"/>
                </a:moveTo>
                <a:cubicBezTo>
                  <a:pt x="16509" y="6656"/>
                  <a:pt x="16677" y="6760"/>
                  <a:pt x="16781" y="6865"/>
                </a:cubicBezTo>
                <a:cubicBezTo>
                  <a:pt x="16719" y="6990"/>
                  <a:pt x="16802" y="7200"/>
                  <a:pt x="16991" y="7221"/>
                </a:cubicBezTo>
                <a:lnTo>
                  <a:pt x="17012" y="7221"/>
                </a:lnTo>
                <a:cubicBezTo>
                  <a:pt x="17535" y="8225"/>
                  <a:pt x="17284" y="10003"/>
                  <a:pt x="17284" y="10861"/>
                </a:cubicBezTo>
                <a:cubicBezTo>
                  <a:pt x="17304" y="12368"/>
                  <a:pt x="17284" y="13853"/>
                  <a:pt x="17242" y="15339"/>
                </a:cubicBezTo>
                <a:cubicBezTo>
                  <a:pt x="17179" y="18038"/>
                  <a:pt x="16970" y="20695"/>
                  <a:pt x="15840" y="23164"/>
                </a:cubicBezTo>
                <a:cubicBezTo>
                  <a:pt x="15045" y="22055"/>
                  <a:pt x="15045" y="20654"/>
                  <a:pt x="15024" y="19314"/>
                </a:cubicBezTo>
                <a:cubicBezTo>
                  <a:pt x="15003" y="17850"/>
                  <a:pt x="15003" y="16385"/>
                  <a:pt x="15045" y="14941"/>
                </a:cubicBezTo>
                <a:cubicBezTo>
                  <a:pt x="15191" y="12096"/>
                  <a:pt x="15568" y="9313"/>
                  <a:pt x="16342" y="6593"/>
                </a:cubicBezTo>
                <a:close/>
                <a:moveTo>
                  <a:pt x="17828" y="16281"/>
                </a:moveTo>
                <a:cubicBezTo>
                  <a:pt x="18790" y="17055"/>
                  <a:pt x="19732" y="17892"/>
                  <a:pt x="20631" y="18791"/>
                </a:cubicBezTo>
                <a:cubicBezTo>
                  <a:pt x="21154" y="19294"/>
                  <a:pt x="21636" y="19817"/>
                  <a:pt x="22138" y="20361"/>
                </a:cubicBezTo>
                <a:cubicBezTo>
                  <a:pt x="22619" y="20884"/>
                  <a:pt x="23393" y="21574"/>
                  <a:pt x="23665" y="22202"/>
                </a:cubicBezTo>
                <a:cubicBezTo>
                  <a:pt x="24084" y="22579"/>
                  <a:pt x="24000" y="22976"/>
                  <a:pt x="23372" y="23395"/>
                </a:cubicBezTo>
                <a:cubicBezTo>
                  <a:pt x="23298" y="23978"/>
                  <a:pt x="23116" y="24262"/>
                  <a:pt x="22843" y="24262"/>
                </a:cubicBezTo>
                <a:cubicBezTo>
                  <a:pt x="22734" y="24262"/>
                  <a:pt x="22610" y="24216"/>
                  <a:pt x="22473" y="24127"/>
                </a:cubicBezTo>
                <a:cubicBezTo>
                  <a:pt x="22159" y="24043"/>
                  <a:pt x="21845" y="23834"/>
                  <a:pt x="21573" y="23687"/>
                </a:cubicBezTo>
                <a:cubicBezTo>
                  <a:pt x="20903" y="23311"/>
                  <a:pt x="20317" y="22871"/>
                  <a:pt x="19815" y="22327"/>
                </a:cubicBezTo>
                <a:cubicBezTo>
                  <a:pt x="18790" y="21281"/>
                  <a:pt x="18100" y="19984"/>
                  <a:pt x="17639" y="18603"/>
                </a:cubicBezTo>
                <a:cubicBezTo>
                  <a:pt x="17723" y="17850"/>
                  <a:pt x="17807" y="17055"/>
                  <a:pt x="17828" y="16281"/>
                </a:cubicBezTo>
                <a:close/>
                <a:moveTo>
                  <a:pt x="14480" y="15402"/>
                </a:moveTo>
                <a:lnTo>
                  <a:pt x="14480" y="15967"/>
                </a:lnTo>
                <a:cubicBezTo>
                  <a:pt x="14459" y="16490"/>
                  <a:pt x="14417" y="17076"/>
                  <a:pt x="14396" y="17661"/>
                </a:cubicBezTo>
                <a:cubicBezTo>
                  <a:pt x="14312" y="17703"/>
                  <a:pt x="14250" y="17745"/>
                  <a:pt x="14208" y="17850"/>
                </a:cubicBezTo>
                <a:cubicBezTo>
                  <a:pt x="13685" y="19628"/>
                  <a:pt x="12994" y="21323"/>
                  <a:pt x="12053" y="22934"/>
                </a:cubicBezTo>
                <a:cubicBezTo>
                  <a:pt x="11592" y="23667"/>
                  <a:pt x="11132" y="24420"/>
                  <a:pt x="10588" y="25068"/>
                </a:cubicBezTo>
                <a:cubicBezTo>
                  <a:pt x="10337" y="25403"/>
                  <a:pt x="10086" y="25675"/>
                  <a:pt x="9751" y="25884"/>
                </a:cubicBezTo>
                <a:lnTo>
                  <a:pt x="8558" y="25508"/>
                </a:lnTo>
                <a:cubicBezTo>
                  <a:pt x="8328" y="25257"/>
                  <a:pt x="8600" y="24399"/>
                  <a:pt x="8663" y="24106"/>
                </a:cubicBezTo>
                <a:cubicBezTo>
                  <a:pt x="9584" y="20758"/>
                  <a:pt x="12220" y="17933"/>
                  <a:pt x="14480" y="15402"/>
                </a:cubicBezTo>
                <a:close/>
                <a:moveTo>
                  <a:pt x="20027" y="0"/>
                </a:moveTo>
                <a:cubicBezTo>
                  <a:pt x="20019" y="0"/>
                  <a:pt x="20011" y="1"/>
                  <a:pt x="20004" y="2"/>
                </a:cubicBezTo>
                <a:cubicBezTo>
                  <a:pt x="18623" y="379"/>
                  <a:pt x="17828" y="2052"/>
                  <a:pt x="17765" y="3412"/>
                </a:cubicBezTo>
                <a:cubicBezTo>
                  <a:pt x="17618" y="3350"/>
                  <a:pt x="17451" y="3308"/>
                  <a:pt x="17304" y="3287"/>
                </a:cubicBezTo>
                <a:cubicBezTo>
                  <a:pt x="17242" y="3266"/>
                  <a:pt x="17174" y="3256"/>
                  <a:pt x="17106" y="3256"/>
                </a:cubicBezTo>
                <a:cubicBezTo>
                  <a:pt x="17038" y="3256"/>
                  <a:pt x="16970" y="3266"/>
                  <a:pt x="16907" y="3287"/>
                </a:cubicBezTo>
                <a:cubicBezTo>
                  <a:pt x="16719" y="1948"/>
                  <a:pt x="15840" y="567"/>
                  <a:pt x="14522" y="169"/>
                </a:cubicBezTo>
                <a:cubicBezTo>
                  <a:pt x="14499" y="161"/>
                  <a:pt x="14477" y="157"/>
                  <a:pt x="14456" y="157"/>
                </a:cubicBezTo>
                <a:cubicBezTo>
                  <a:pt x="14266" y="157"/>
                  <a:pt x="14163" y="475"/>
                  <a:pt x="14333" y="588"/>
                </a:cubicBezTo>
                <a:cubicBezTo>
                  <a:pt x="15463" y="1257"/>
                  <a:pt x="16300" y="2073"/>
                  <a:pt x="16572" y="3350"/>
                </a:cubicBezTo>
                <a:cubicBezTo>
                  <a:pt x="15944" y="3559"/>
                  <a:pt x="15442" y="4082"/>
                  <a:pt x="15317" y="4752"/>
                </a:cubicBezTo>
                <a:cubicBezTo>
                  <a:pt x="15191" y="5379"/>
                  <a:pt x="15463" y="6112"/>
                  <a:pt x="16028" y="6363"/>
                </a:cubicBezTo>
                <a:cubicBezTo>
                  <a:pt x="15777" y="7011"/>
                  <a:pt x="15568" y="7681"/>
                  <a:pt x="15400" y="8350"/>
                </a:cubicBezTo>
                <a:cubicBezTo>
                  <a:pt x="14157" y="5855"/>
                  <a:pt x="11100" y="4593"/>
                  <a:pt x="8066" y="4593"/>
                </a:cubicBezTo>
                <a:cubicBezTo>
                  <a:pt x="4512" y="4593"/>
                  <a:pt x="991" y="6325"/>
                  <a:pt x="461" y="9836"/>
                </a:cubicBezTo>
                <a:cubicBezTo>
                  <a:pt x="1" y="12828"/>
                  <a:pt x="1821" y="15527"/>
                  <a:pt x="4478" y="16741"/>
                </a:cubicBezTo>
                <a:cubicBezTo>
                  <a:pt x="5628" y="17255"/>
                  <a:pt x="6813" y="17482"/>
                  <a:pt x="7995" y="17482"/>
                </a:cubicBezTo>
                <a:cubicBezTo>
                  <a:pt x="9652" y="17482"/>
                  <a:pt x="11300" y="17034"/>
                  <a:pt x="12827" y="16301"/>
                </a:cubicBezTo>
                <a:lnTo>
                  <a:pt x="12827" y="16301"/>
                </a:lnTo>
                <a:cubicBezTo>
                  <a:pt x="11571" y="17766"/>
                  <a:pt x="10337" y="19294"/>
                  <a:pt x="9374" y="20967"/>
                </a:cubicBezTo>
                <a:cubicBezTo>
                  <a:pt x="8663" y="22160"/>
                  <a:pt x="7115" y="24650"/>
                  <a:pt x="8035" y="26094"/>
                </a:cubicBezTo>
                <a:cubicBezTo>
                  <a:pt x="8346" y="26580"/>
                  <a:pt x="8695" y="26791"/>
                  <a:pt x="9066" y="26791"/>
                </a:cubicBezTo>
                <a:cubicBezTo>
                  <a:pt x="10899" y="26791"/>
                  <a:pt x="13279" y="21663"/>
                  <a:pt x="14271" y="19210"/>
                </a:cubicBezTo>
                <a:cubicBezTo>
                  <a:pt x="14271" y="20967"/>
                  <a:pt x="14501" y="22746"/>
                  <a:pt x="15589" y="23959"/>
                </a:cubicBezTo>
                <a:cubicBezTo>
                  <a:pt x="15652" y="24022"/>
                  <a:pt x="15734" y="24051"/>
                  <a:pt x="15814" y="24051"/>
                </a:cubicBezTo>
                <a:cubicBezTo>
                  <a:pt x="15920" y="24051"/>
                  <a:pt x="16022" y="24001"/>
                  <a:pt x="16070" y="23918"/>
                </a:cubicBezTo>
                <a:cubicBezTo>
                  <a:pt x="16802" y="22495"/>
                  <a:pt x="17221" y="20988"/>
                  <a:pt x="17451" y="19461"/>
                </a:cubicBezTo>
                <a:cubicBezTo>
                  <a:pt x="17953" y="21093"/>
                  <a:pt x="18936" y="22537"/>
                  <a:pt x="20297" y="23583"/>
                </a:cubicBezTo>
                <a:cubicBezTo>
                  <a:pt x="20951" y="24090"/>
                  <a:pt x="22245" y="24994"/>
                  <a:pt x="23298" y="24994"/>
                </a:cubicBezTo>
                <a:cubicBezTo>
                  <a:pt x="23592" y="24994"/>
                  <a:pt x="23867" y="24923"/>
                  <a:pt x="24105" y="24755"/>
                </a:cubicBezTo>
                <a:cubicBezTo>
                  <a:pt x="25465" y="23729"/>
                  <a:pt x="24167" y="22034"/>
                  <a:pt x="23435" y="21135"/>
                </a:cubicBezTo>
                <a:cubicBezTo>
                  <a:pt x="22117" y="19524"/>
                  <a:pt x="20652" y="18038"/>
                  <a:pt x="19041" y="16678"/>
                </a:cubicBezTo>
                <a:lnTo>
                  <a:pt x="19041" y="16678"/>
                </a:lnTo>
                <a:cubicBezTo>
                  <a:pt x="20321" y="17073"/>
                  <a:pt x="21612" y="17353"/>
                  <a:pt x="22897" y="17353"/>
                </a:cubicBezTo>
                <a:cubicBezTo>
                  <a:pt x="24133" y="17353"/>
                  <a:pt x="25363" y="17094"/>
                  <a:pt x="26574" y="16427"/>
                </a:cubicBezTo>
                <a:cubicBezTo>
                  <a:pt x="28959" y="15088"/>
                  <a:pt x="30947" y="12389"/>
                  <a:pt x="30633" y="9627"/>
                </a:cubicBezTo>
                <a:cubicBezTo>
                  <a:pt x="30382" y="7283"/>
                  <a:pt x="28164" y="5819"/>
                  <a:pt x="25967" y="5547"/>
                </a:cubicBezTo>
                <a:cubicBezTo>
                  <a:pt x="25693" y="5512"/>
                  <a:pt x="25421" y="5496"/>
                  <a:pt x="25152" y="5496"/>
                </a:cubicBezTo>
                <a:cubicBezTo>
                  <a:pt x="22462" y="5496"/>
                  <a:pt x="20019" y="7122"/>
                  <a:pt x="17869" y="8643"/>
                </a:cubicBezTo>
                <a:cubicBezTo>
                  <a:pt x="17848" y="8455"/>
                  <a:pt x="17848" y="8267"/>
                  <a:pt x="17828" y="8099"/>
                </a:cubicBezTo>
                <a:cubicBezTo>
                  <a:pt x="17807" y="7744"/>
                  <a:pt x="17723" y="7430"/>
                  <a:pt x="17618" y="7158"/>
                </a:cubicBezTo>
                <a:cubicBezTo>
                  <a:pt x="18351" y="6886"/>
                  <a:pt x="18957" y="6174"/>
                  <a:pt x="19020" y="5400"/>
                </a:cubicBezTo>
                <a:cubicBezTo>
                  <a:pt x="19104" y="4647"/>
                  <a:pt x="18685" y="3936"/>
                  <a:pt x="18058" y="3538"/>
                </a:cubicBezTo>
                <a:cubicBezTo>
                  <a:pt x="18141" y="2868"/>
                  <a:pt x="18351" y="2241"/>
                  <a:pt x="18706" y="1676"/>
                </a:cubicBezTo>
                <a:cubicBezTo>
                  <a:pt x="19104" y="1111"/>
                  <a:pt x="19648" y="776"/>
                  <a:pt x="20171" y="316"/>
                </a:cubicBezTo>
                <a:cubicBezTo>
                  <a:pt x="20311" y="196"/>
                  <a:pt x="20184" y="0"/>
                  <a:pt x="2002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4" name="Picture 4" descr="💠 Dibujos para colorear Caperucita Roja - Dibujosparacolorear.eu">
            <a:extLst>
              <a:ext uri="{FF2B5EF4-FFF2-40B4-BE49-F238E27FC236}">
                <a16:creationId xmlns:a16="http://schemas.microsoft.com/office/drawing/2014/main" id="{401069F5-DF89-40EF-8485-A2275B4D6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57" y="1334749"/>
            <a:ext cx="3426664" cy="3109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grpSp>
        <p:nvGrpSpPr>
          <p:cNvPr id="921" name="Google Shape;921;p44"/>
          <p:cNvGrpSpPr/>
          <p:nvPr/>
        </p:nvGrpSpPr>
        <p:grpSpPr>
          <a:xfrm rot="-1179629">
            <a:off x="8498067" y="125483"/>
            <a:ext cx="583843" cy="754326"/>
            <a:chOff x="3261525" y="962200"/>
            <a:chExt cx="1121825" cy="1449400"/>
          </a:xfrm>
        </p:grpSpPr>
        <p:sp>
          <p:nvSpPr>
            <p:cNvPr id="922" name="Google Shape;922;p44"/>
            <p:cNvSpPr/>
            <p:nvPr/>
          </p:nvSpPr>
          <p:spPr>
            <a:xfrm>
              <a:off x="3261525" y="962200"/>
              <a:ext cx="1121825" cy="1449400"/>
            </a:xfrm>
            <a:custGeom>
              <a:avLst/>
              <a:gdLst/>
              <a:ahLst/>
              <a:cxnLst/>
              <a:rect l="l" t="t" r="r" b="b"/>
              <a:pathLst>
                <a:path w="44873" h="57976" extrusionOk="0">
                  <a:moveTo>
                    <a:pt x="29440" y="13742"/>
                  </a:moveTo>
                  <a:cubicBezTo>
                    <a:pt x="29628" y="13805"/>
                    <a:pt x="29817" y="13868"/>
                    <a:pt x="29963" y="13930"/>
                  </a:cubicBezTo>
                  <a:cubicBezTo>
                    <a:pt x="31156" y="13951"/>
                    <a:pt x="32830" y="14767"/>
                    <a:pt x="32579" y="16023"/>
                  </a:cubicBezTo>
                  <a:cubicBezTo>
                    <a:pt x="32411" y="16964"/>
                    <a:pt x="31909" y="17906"/>
                    <a:pt x="31700" y="18868"/>
                  </a:cubicBezTo>
                  <a:cubicBezTo>
                    <a:pt x="31491" y="19789"/>
                    <a:pt x="31323" y="20731"/>
                    <a:pt x="31323" y="21672"/>
                  </a:cubicBezTo>
                  <a:cubicBezTo>
                    <a:pt x="31323" y="21678"/>
                    <a:pt x="31323" y="21685"/>
                    <a:pt x="31324" y="21693"/>
                  </a:cubicBezTo>
                  <a:lnTo>
                    <a:pt x="31324" y="21693"/>
                  </a:lnTo>
                  <a:cubicBezTo>
                    <a:pt x="30982" y="21168"/>
                    <a:pt x="30639" y="20626"/>
                    <a:pt x="30277" y="20103"/>
                  </a:cubicBezTo>
                  <a:cubicBezTo>
                    <a:pt x="29503" y="18868"/>
                    <a:pt x="28687" y="17676"/>
                    <a:pt x="27913" y="16462"/>
                  </a:cubicBezTo>
                  <a:lnTo>
                    <a:pt x="27913" y="16462"/>
                  </a:lnTo>
                  <a:cubicBezTo>
                    <a:pt x="27929" y="16473"/>
                    <a:pt x="27951" y="16478"/>
                    <a:pt x="27974" y="16478"/>
                  </a:cubicBezTo>
                  <a:cubicBezTo>
                    <a:pt x="28043" y="16478"/>
                    <a:pt x="28127" y="16435"/>
                    <a:pt x="28143" y="16358"/>
                  </a:cubicBezTo>
                  <a:cubicBezTo>
                    <a:pt x="28331" y="15897"/>
                    <a:pt x="28457" y="15374"/>
                    <a:pt x="28687" y="14893"/>
                  </a:cubicBezTo>
                  <a:cubicBezTo>
                    <a:pt x="28791" y="14433"/>
                    <a:pt x="29063" y="14035"/>
                    <a:pt x="29440" y="13742"/>
                  </a:cubicBezTo>
                  <a:close/>
                  <a:moveTo>
                    <a:pt x="20924" y="7172"/>
                  </a:moveTo>
                  <a:cubicBezTo>
                    <a:pt x="23561" y="11148"/>
                    <a:pt x="26197" y="15165"/>
                    <a:pt x="28854" y="19140"/>
                  </a:cubicBezTo>
                  <a:cubicBezTo>
                    <a:pt x="30068" y="21003"/>
                    <a:pt x="31281" y="22844"/>
                    <a:pt x="32411" y="24790"/>
                  </a:cubicBezTo>
                  <a:cubicBezTo>
                    <a:pt x="32955" y="25752"/>
                    <a:pt x="33499" y="26715"/>
                    <a:pt x="34001" y="27719"/>
                  </a:cubicBezTo>
                  <a:cubicBezTo>
                    <a:pt x="34232" y="28158"/>
                    <a:pt x="34462" y="28640"/>
                    <a:pt x="34671" y="29100"/>
                  </a:cubicBezTo>
                  <a:cubicBezTo>
                    <a:pt x="34838" y="29414"/>
                    <a:pt x="34964" y="29728"/>
                    <a:pt x="35131" y="30042"/>
                  </a:cubicBezTo>
                  <a:cubicBezTo>
                    <a:pt x="35236" y="30355"/>
                    <a:pt x="35382" y="30648"/>
                    <a:pt x="35613" y="30899"/>
                  </a:cubicBezTo>
                  <a:lnTo>
                    <a:pt x="35592" y="30899"/>
                  </a:lnTo>
                  <a:cubicBezTo>
                    <a:pt x="35571" y="30941"/>
                    <a:pt x="35508" y="30941"/>
                    <a:pt x="35487" y="30962"/>
                  </a:cubicBezTo>
                  <a:cubicBezTo>
                    <a:pt x="35341" y="31004"/>
                    <a:pt x="35257" y="31151"/>
                    <a:pt x="35278" y="31318"/>
                  </a:cubicBezTo>
                  <a:cubicBezTo>
                    <a:pt x="35341" y="31569"/>
                    <a:pt x="35382" y="31674"/>
                    <a:pt x="35571" y="31715"/>
                  </a:cubicBezTo>
                  <a:cubicBezTo>
                    <a:pt x="35014" y="31698"/>
                    <a:pt x="34456" y="31691"/>
                    <a:pt x="33898" y="31691"/>
                  </a:cubicBezTo>
                  <a:cubicBezTo>
                    <a:pt x="33135" y="31691"/>
                    <a:pt x="32368" y="31703"/>
                    <a:pt x="31595" y="31715"/>
                  </a:cubicBezTo>
                  <a:lnTo>
                    <a:pt x="31595" y="31632"/>
                  </a:lnTo>
                  <a:cubicBezTo>
                    <a:pt x="31595" y="31412"/>
                    <a:pt x="31423" y="31302"/>
                    <a:pt x="31250" y="31302"/>
                  </a:cubicBezTo>
                  <a:cubicBezTo>
                    <a:pt x="31077" y="31302"/>
                    <a:pt x="30905" y="31412"/>
                    <a:pt x="30905" y="31632"/>
                  </a:cubicBezTo>
                  <a:lnTo>
                    <a:pt x="30905" y="31715"/>
                  </a:lnTo>
                  <a:cubicBezTo>
                    <a:pt x="29482" y="31778"/>
                    <a:pt x="28059" y="31820"/>
                    <a:pt x="26657" y="31841"/>
                  </a:cubicBezTo>
                  <a:cubicBezTo>
                    <a:pt x="23770" y="31841"/>
                    <a:pt x="20861" y="31820"/>
                    <a:pt x="17995" y="31736"/>
                  </a:cubicBezTo>
                  <a:cubicBezTo>
                    <a:pt x="12178" y="31590"/>
                    <a:pt x="6382" y="31171"/>
                    <a:pt x="607" y="30753"/>
                  </a:cubicBezTo>
                  <a:cubicBezTo>
                    <a:pt x="7449" y="22948"/>
                    <a:pt x="14166" y="15060"/>
                    <a:pt x="20924" y="7172"/>
                  </a:cubicBezTo>
                  <a:close/>
                  <a:moveTo>
                    <a:pt x="22687" y="49223"/>
                  </a:moveTo>
                  <a:cubicBezTo>
                    <a:pt x="23105" y="49223"/>
                    <a:pt x="23571" y="49323"/>
                    <a:pt x="23979" y="49354"/>
                  </a:cubicBezTo>
                  <a:cubicBezTo>
                    <a:pt x="24732" y="49396"/>
                    <a:pt x="25569" y="49354"/>
                    <a:pt x="26302" y="49521"/>
                  </a:cubicBezTo>
                  <a:cubicBezTo>
                    <a:pt x="27515" y="49814"/>
                    <a:pt x="27201" y="50107"/>
                    <a:pt x="27055" y="50965"/>
                  </a:cubicBezTo>
                  <a:lnTo>
                    <a:pt x="26825" y="52304"/>
                  </a:lnTo>
                  <a:cubicBezTo>
                    <a:pt x="26678" y="53183"/>
                    <a:pt x="26511" y="54062"/>
                    <a:pt x="26343" y="54941"/>
                  </a:cubicBezTo>
                  <a:cubicBezTo>
                    <a:pt x="26260" y="55380"/>
                    <a:pt x="26239" y="56468"/>
                    <a:pt x="25988" y="56949"/>
                  </a:cubicBezTo>
                  <a:cubicBezTo>
                    <a:pt x="25946" y="56949"/>
                    <a:pt x="25904" y="56991"/>
                    <a:pt x="25862" y="57012"/>
                  </a:cubicBezTo>
                  <a:lnTo>
                    <a:pt x="25778" y="57054"/>
                  </a:lnTo>
                  <a:cubicBezTo>
                    <a:pt x="25737" y="57117"/>
                    <a:pt x="25695" y="57200"/>
                    <a:pt x="25695" y="57305"/>
                  </a:cubicBezTo>
                  <a:lnTo>
                    <a:pt x="20443" y="57305"/>
                  </a:lnTo>
                  <a:cubicBezTo>
                    <a:pt x="20506" y="55485"/>
                    <a:pt x="20652" y="53748"/>
                    <a:pt x="21050" y="51970"/>
                  </a:cubicBezTo>
                  <a:cubicBezTo>
                    <a:pt x="21217" y="51258"/>
                    <a:pt x="21280" y="50296"/>
                    <a:pt x="21677" y="49689"/>
                  </a:cubicBezTo>
                  <a:cubicBezTo>
                    <a:pt x="21897" y="49323"/>
                    <a:pt x="22269" y="49223"/>
                    <a:pt x="22687" y="49223"/>
                  </a:cubicBezTo>
                  <a:close/>
                  <a:moveTo>
                    <a:pt x="4897" y="31674"/>
                  </a:moveTo>
                  <a:cubicBezTo>
                    <a:pt x="9249" y="32050"/>
                    <a:pt x="13643" y="32260"/>
                    <a:pt x="18016" y="32406"/>
                  </a:cubicBezTo>
                  <a:cubicBezTo>
                    <a:pt x="20516" y="32460"/>
                    <a:pt x="23001" y="32515"/>
                    <a:pt x="25511" y="32515"/>
                  </a:cubicBezTo>
                  <a:cubicBezTo>
                    <a:pt x="25900" y="32515"/>
                    <a:pt x="26289" y="32513"/>
                    <a:pt x="26678" y="32511"/>
                  </a:cubicBezTo>
                  <a:cubicBezTo>
                    <a:pt x="27613" y="32511"/>
                    <a:pt x="28566" y="32520"/>
                    <a:pt x="29525" y="32520"/>
                  </a:cubicBezTo>
                  <a:cubicBezTo>
                    <a:pt x="30005" y="32520"/>
                    <a:pt x="30486" y="32518"/>
                    <a:pt x="30968" y="32511"/>
                  </a:cubicBezTo>
                  <a:lnTo>
                    <a:pt x="30968" y="32511"/>
                  </a:lnTo>
                  <a:cubicBezTo>
                    <a:pt x="31072" y="40775"/>
                    <a:pt x="30905" y="49040"/>
                    <a:pt x="30444" y="57263"/>
                  </a:cubicBezTo>
                  <a:cubicBezTo>
                    <a:pt x="29126" y="57263"/>
                    <a:pt x="27850" y="57305"/>
                    <a:pt x="26553" y="57305"/>
                  </a:cubicBezTo>
                  <a:cubicBezTo>
                    <a:pt x="26971" y="56594"/>
                    <a:pt x="26929" y="55234"/>
                    <a:pt x="27076" y="54606"/>
                  </a:cubicBezTo>
                  <a:cubicBezTo>
                    <a:pt x="27327" y="53183"/>
                    <a:pt x="27955" y="51405"/>
                    <a:pt x="27850" y="49982"/>
                  </a:cubicBezTo>
                  <a:cubicBezTo>
                    <a:pt x="27808" y="49354"/>
                    <a:pt x="27536" y="49082"/>
                    <a:pt x="26929" y="48957"/>
                  </a:cubicBezTo>
                  <a:cubicBezTo>
                    <a:pt x="25255" y="48580"/>
                    <a:pt x="23330" y="48664"/>
                    <a:pt x="21594" y="48559"/>
                  </a:cubicBezTo>
                  <a:cubicBezTo>
                    <a:pt x="21468" y="48559"/>
                    <a:pt x="21343" y="48664"/>
                    <a:pt x="21322" y="48789"/>
                  </a:cubicBezTo>
                  <a:cubicBezTo>
                    <a:pt x="20422" y="51572"/>
                    <a:pt x="19920" y="54397"/>
                    <a:pt x="19962" y="57305"/>
                  </a:cubicBezTo>
                  <a:cubicBezTo>
                    <a:pt x="14459" y="57263"/>
                    <a:pt x="8935" y="57159"/>
                    <a:pt x="3453" y="57012"/>
                  </a:cubicBezTo>
                  <a:cubicBezTo>
                    <a:pt x="3788" y="48559"/>
                    <a:pt x="4415" y="40106"/>
                    <a:pt x="4897" y="31674"/>
                  </a:cubicBezTo>
                  <a:close/>
                  <a:moveTo>
                    <a:pt x="40829" y="0"/>
                  </a:moveTo>
                  <a:cubicBezTo>
                    <a:pt x="40578" y="0"/>
                    <a:pt x="40324" y="26"/>
                    <a:pt x="40069" y="79"/>
                  </a:cubicBezTo>
                  <a:cubicBezTo>
                    <a:pt x="37998" y="518"/>
                    <a:pt x="36763" y="2590"/>
                    <a:pt x="36952" y="4557"/>
                  </a:cubicBezTo>
                  <a:cubicBezTo>
                    <a:pt x="36500" y="4399"/>
                    <a:pt x="36011" y="4270"/>
                    <a:pt x="35546" y="4270"/>
                  </a:cubicBezTo>
                  <a:cubicBezTo>
                    <a:pt x="35020" y="4270"/>
                    <a:pt x="34525" y="4435"/>
                    <a:pt x="34148" y="4912"/>
                  </a:cubicBezTo>
                  <a:cubicBezTo>
                    <a:pt x="33395" y="5854"/>
                    <a:pt x="33897" y="7570"/>
                    <a:pt x="34357" y="8825"/>
                  </a:cubicBezTo>
                  <a:cubicBezTo>
                    <a:pt x="33978" y="8674"/>
                    <a:pt x="33596" y="8605"/>
                    <a:pt x="33224" y="8605"/>
                  </a:cubicBezTo>
                  <a:cubicBezTo>
                    <a:pt x="30972" y="8605"/>
                    <a:pt x="29109" y="11150"/>
                    <a:pt x="30654" y="13449"/>
                  </a:cubicBezTo>
                  <a:cubicBezTo>
                    <a:pt x="30313" y="13330"/>
                    <a:pt x="29750" y="13044"/>
                    <a:pt x="29292" y="13044"/>
                  </a:cubicBezTo>
                  <a:cubicBezTo>
                    <a:pt x="29188" y="13044"/>
                    <a:pt x="29090" y="13059"/>
                    <a:pt x="29001" y="13093"/>
                  </a:cubicBezTo>
                  <a:cubicBezTo>
                    <a:pt x="28185" y="13407"/>
                    <a:pt x="28017" y="15500"/>
                    <a:pt x="27808" y="16211"/>
                  </a:cubicBezTo>
                  <a:lnTo>
                    <a:pt x="27808" y="16253"/>
                  </a:lnTo>
                  <a:cubicBezTo>
                    <a:pt x="25632" y="12968"/>
                    <a:pt x="23456" y="9683"/>
                    <a:pt x="21280" y="6419"/>
                  </a:cubicBezTo>
                  <a:cubicBezTo>
                    <a:pt x="21214" y="6326"/>
                    <a:pt x="21080" y="6259"/>
                    <a:pt x="20954" y="6259"/>
                  </a:cubicBezTo>
                  <a:cubicBezTo>
                    <a:pt x="20881" y="6259"/>
                    <a:pt x="20811" y="6281"/>
                    <a:pt x="20757" y="6335"/>
                  </a:cubicBezTo>
                  <a:cubicBezTo>
                    <a:pt x="13852" y="14433"/>
                    <a:pt x="6926" y="22446"/>
                    <a:pt x="126" y="30607"/>
                  </a:cubicBezTo>
                  <a:cubicBezTo>
                    <a:pt x="1" y="30774"/>
                    <a:pt x="126" y="30983"/>
                    <a:pt x="294" y="31004"/>
                  </a:cubicBezTo>
                  <a:cubicBezTo>
                    <a:pt x="314" y="31088"/>
                    <a:pt x="398" y="31171"/>
                    <a:pt x="524" y="31192"/>
                  </a:cubicBezTo>
                  <a:cubicBezTo>
                    <a:pt x="1863" y="31339"/>
                    <a:pt x="3181" y="31485"/>
                    <a:pt x="4520" y="31611"/>
                  </a:cubicBezTo>
                  <a:cubicBezTo>
                    <a:pt x="3579" y="40127"/>
                    <a:pt x="3139" y="48747"/>
                    <a:pt x="2804" y="57326"/>
                  </a:cubicBezTo>
                  <a:cubicBezTo>
                    <a:pt x="2804" y="57493"/>
                    <a:pt x="2951" y="57661"/>
                    <a:pt x="3139" y="57661"/>
                  </a:cubicBezTo>
                  <a:cubicBezTo>
                    <a:pt x="10244" y="57887"/>
                    <a:pt x="17361" y="57976"/>
                    <a:pt x="24481" y="57976"/>
                  </a:cubicBezTo>
                  <a:cubicBezTo>
                    <a:pt x="26587" y="57976"/>
                    <a:pt x="28694" y="57968"/>
                    <a:pt x="30800" y="57954"/>
                  </a:cubicBezTo>
                  <a:cubicBezTo>
                    <a:pt x="30988" y="57954"/>
                    <a:pt x="31156" y="57786"/>
                    <a:pt x="31156" y="57598"/>
                  </a:cubicBezTo>
                  <a:cubicBezTo>
                    <a:pt x="31616" y="49229"/>
                    <a:pt x="31804" y="40859"/>
                    <a:pt x="31679" y="32490"/>
                  </a:cubicBezTo>
                  <a:cubicBezTo>
                    <a:pt x="32997" y="32469"/>
                    <a:pt x="34336" y="32427"/>
                    <a:pt x="35654" y="32260"/>
                  </a:cubicBezTo>
                  <a:cubicBezTo>
                    <a:pt x="35968" y="32239"/>
                    <a:pt x="36010" y="31841"/>
                    <a:pt x="35801" y="31715"/>
                  </a:cubicBezTo>
                  <a:lnTo>
                    <a:pt x="35801" y="31715"/>
                  </a:lnTo>
                  <a:cubicBezTo>
                    <a:pt x="35814" y="31718"/>
                    <a:pt x="35827" y="31719"/>
                    <a:pt x="35841" y="31719"/>
                  </a:cubicBezTo>
                  <a:cubicBezTo>
                    <a:pt x="35956" y="31719"/>
                    <a:pt x="36077" y="31642"/>
                    <a:pt x="36115" y="31548"/>
                  </a:cubicBezTo>
                  <a:cubicBezTo>
                    <a:pt x="36450" y="30879"/>
                    <a:pt x="36073" y="30335"/>
                    <a:pt x="35759" y="29644"/>
                  </a:cubicBezTo>
                  <a:cubicBezTo>
                    <a:pt x="35257" y="28556"/>
                    <a:pt x="34734" y="27468"/>
                    <a:pt x="34148" y="26422"/>
                  </a:cubicBezTo>
                  <a:cubicBezTo>
                    <a:pt x="33311" y="24853"/>
                    <a:pt x="32411" y="23346"/>
                    <a:pt x="31470" y="21819"/>
                  </a:cubicBezTo>
                  <a:lnTo>
                    <a:pt x="31470" y="21819"/>
                  </a:lnTo>
                  <a:cubicBezTo>
                    <a:pt x="31532" y="21881"/>
                    <a:pt x="31620" y="21916"/>
                    <a:pt x="31703" y="21916"/>
                  </a:cubicBezTo>
                  <a:cubicBezTo>
                    <a:pt x="31815" y="21916"/>
                    <a:pt x="31918" y="21850"/>
                    <a:pt x="31930" y="21693"/>
                  </a:cubicBezTo>
                  <a:cubicBezTo>
                    <a:pt x="32244" y="19873"/>
                    <a:pt x="32474" y="18115"/>
                    <a:pt x="33144" y="16378"/>
                  </a:cubicBezTo>
                  <a:cubicBezTo>
                    <a:pt x="33457" y="15604"/>
                    <a:pt x="34001" y="14872"/>
                    <a:pt x="33165" y="14265"/>
                  </a:cubicBezTo>
                  <a:cubicBezTo>
                    <a:pt x="32662" y="13909"/>
                    <a:pt x="31846" y="13742"/>
                    <a:pt x="31177" y="13596"/>
                  </a:cubicBezTo>
                  <a:cubicBezTo>
                    <a:pt x="31219" y="13512"/>
                    <a:pt x="31260" y="13428"/>
                    <a:pt x="31177" y="13324"/>
                  </a:cubicBezTo>
                  <a:cubicBezTo>
                    <a:pt x="29889" y="11432"/>
                    <a:pt x="31307" y="9159"/>
                    <a:pt x="33155" y="9159"/>
                  </a:cubicBezTo>
                  <a:cubicBezTo>
                    <a:pt x="33678" y="9159"/>
                    <a:pt x="34235" y="9342"/>
                    <a:pt x="34776" y="9767"/>
                  </a:cubicBezTo>
                  <a:cubicBezTo>
                    <a:pt x="34836" y="9821"/>
                    <a:pt x="34918" y="9845"/>
                    <a:pt x="35002" y="9845"/>
                  </a:cubicBezTo>
                  <a:cubicBezTo>
                    <a:pt x="35211" y="9845"/>
                    <a:pt x="35430" y="9692"/>
                    <a:pt x="35341" y="9453"/>
                  </a:cubicBezTo>
                  <a:cubicBezTo>
                    <a:pt x="35069" y="8804"/>
                    <a:pt x="34838" y="8114"/>
                    <a:pt x="34713" y="7423"/>
                  </a:cubicBezTo>
                  <a:cubicBezTo>
                    <a:pt x="34525" y="6503"/>
                    <a:pt x="34462" y="6419"/>
                    <a:pt x="35131" y="5603"/>
                  </a:cubicBezTo>
                  <a:cubicBezTo>
                    <a:pt x="35255" y="5124"/>
                    <a:pt x="35458" y="4885"/>
                    <a:pt x="35758" y="4885"/>
                  </a:cubicBezTo>
                  <a:cubicBezTo>
                    <a:pt x="35865" y="4885"/>
                    <a:pt x="35983" y="4915"/>
                    <a:pt x="36115" y="4975"/>
                  </a:cubicBezTo>
                  <a:cubicBezTo>
                    <a:pt x="36512" y="5038"/>
                    <a:pt x="36910" y="5163"/>
                    <a:pt x="37245" y="5373"/>
                  </a:cubicBezTo>
                  <a:cubicBezTo>
                    <a:pt x="37292" y="5392"/>
                    <a:pt x="37342" y="5402"/>
                    <a:pt x="37391" y="5402"/>
                  </a:cubicBezTo>
                  <a:cubicBezTo>
                    <a:pt x="37601" y="5402"/>
                    <a:pt x="37798" y="5230"/>
                    <a:pt x="37747" y="4975"/>
                  </a:cubicBezTo>
                  <a:cubicBezTo>
                    <a:pt x="37286" y="3238"/>
                    <a:pt x="38291" y="1188"/>
                    <a:pt x="40090" y="728"/>
                  </a:cubicBezTo>
                  <a:cubicBezTo>
                    <a:pt x="40357" y="660"/>
                    <a:pt x="40617" y="628"/>
                    <a:pt x="40870" y="628"/>
                  </a:cubicBezTo>
                  <a:cubicBezTo>
                    <a:pt x="42564" y="628"/>
                    <a:pt x="43908" y="2060"/>
                    <a:pt x="44254" y="3699"/>
                  </a:cubicBezTo>
                  <a:cubicBezTo>
                    <a:pt x="44291" y="3849"/>
                    <a:pt x="44421" y="3919"/>
                    <a:pt x="44551" y="3919"/>
                  </a:cubicBezTo>
                  <a:cubicBezTo>
                    <a:pt x="44711" y="3919"/>
                    <a:pt x="44872" y="3812"/>
                    <a:pt x="44861" y="3615"/>
                  </a:cubicBezTo>
                  <a:cubicBezTo>
                    <a:pt x="44675" y="1642"/>
                    <a:pt x="42850" y="0"/>
                    <a:pt x="4082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3424725" y="1940525"/>
              <a:ext cx="253200" cy="278900"/>
            </a:xfrm>
            <a:custGeom>
              <a:avLst/>
              <a:gdLst/>
              <a:ahLst/>
              <a:cxnLst/>
              <a:rect l="l" t="t" r="r" b="b"/>
              <a:pathLst>
                <a:path w="10128" h="11156" extrusionOk="0">
                  <a:moveTo>
                    <a:pt x="5743" y="698"/>
                  </a:moveTo>
                  <a:cubicBezTo>
                    <a:pt x="5782" y="698"/>
                    <a:pt x="5821" y="699"/>
                    <a:pt x="5859" y="701"/>
                  </a:cubicBezTo>
                  <a:cubicBezTo>
                    <a:pt x="5838" y="743"/>
                    <a:pt x="5797" y="764"/>
                    <a:pt x="5797" y="847"/>
                  </a:cubicBezTo>
                  <a:cubicBezTo>
                    <a:pt x="5587" y="2605"/>
                    <a:pt x="5378" y="4321"/>
                    <a:pt x="5106" y="6057"/>
                  </a:cubicBezTo>
                  <a:cubicBezTo>
                    <a:pt x="4814" y="6048"/>
                    <a:pt x="4520" y="6044"/>
                    <a:pt x="4226" y="6044"/>
                  </a:cubicBezTo>
                  <a:cubicBezTo>
                    <a:pt x="3217" y="6044"/>
                    <a:pt x="2203" y="6092"/>
                    <a:pt x="1214" y="6141"/>
                  </a:cubicBezTo>
                  <a:cubicBezTo>
                    <a:pt x="1361" y="5304"/>
                    <a:pt x="1633" y="4488"/>
                    <a:pt x="2051" y="3693"/>
                  </a:cubicBezTo>
                  <a:cubicBezTo>
                    <a:pt x="2806" y="2225"/>
                    <a:pt x="4275" y="698"/>
                    <a:pt x="5743" y="698"/>
                  </a:cubicBezTo>
                  <a:close/>
                  <a:moveTo>
                    <a:pt x="6299" y="764"/>
                  </a:moveTo>
                  <a:cubicBezTo>
                    <a:pt x="6843" y="910"/>
                    <a:pt x="7366" y="1266"/>
                    <a:pt x="7847" y="1977"/>
                  </a:cubicBezTo>
                  <a:cubicBezTo>
                    <a:pt x="8684" y="3170"/>
                    <a:pt x="8747" y="4739"/>
                    <a:pt x="8454" y="6267"/>
                  </a:cubicBezTo>
                  <a:cubicBezTo>
                    <a:pt x="7575" y="6162"/>
                    <a:pt x="6654" y="6099"/>
                    <a:pt x="5755" y="6057"/>
                  </a:cubicBezTo>
                  <a:cubicBezTo>
                    <a:pt x="6069" y="4321"/>
                    <a:pt x="6278" y="2563"/>
                    <a:pt x="6341" y="847"/>
                  </a:cubicBezTo>
                  <a:cubicBezTo>
                    <a:pt x="6341" y="826"/>
                    <a:pt x="6341" y="785"/>
                    <a:pt x="6299" y="764"/>
                  </a:cubicBezTo>
                  <a:close/>
                  <a:moveTo>
                    <a:pt x="1152" y="6455"/>
                  </a:moveTo>
                  <a:cubicBezTo>
                    <a:pt x="2470" y="6455"/>
                    <a:pt x="3746" y="6518"/>
                    <a:pt x="5022" y="6580"/>
                  </a:cubicBezTo>
                  <a:cubicBezTo>
                    <a:pt x="4855" y="7878"/>
                    <a:pt x="4604" y="9217"/>
                    <a:pt x="4332" y="10493"/>
                  </a:cubicBezTo>
                  <a:cubicBezTo>
                    <a:pt x="3328" y="10493"/>
                    <a:pt x="2344" y="10493"/>
                    <a:pt x="1340" y="10472"/>
                  </a:cubicBezTo>
                  <a:cubicBezTo>
                    <a:pt x="1361" y="10430"/>
                    <a:pt x="1403" y="10284"/>
                    <a:pt x="1361" y="10200"/>
                  </a:cubicBezTo>
                  <a:cubicBezTo>
                    <a:pt x="1089" y="8987"/>
                    <a:pt x="1005" y="7752"/>
                    <a:pt x="1152" y="6455"/>
                  </a:cubicBezTo>
                  <a:close/>
                  <a:moveTo>
                    <a:pt x="5629" y="6664"/>
                  </a:moveTo>
                  <a:cubicBezTo>
                    <a:pt x="6508" y="6706"/>
                    <a:pt x="7429" y="6727"/>
                    <a:pt x="8328" y="6790"/>
                  </a:cubicBezTo>
                  <a:cubicBezTo>
                    <a:pt x="8098" y="7710"/>
                    <a:pt x="7805" y="8547"/>
                    <a:pt x="7512" y="9280"/>
                  </a:cubicBezTo>
                  <a:cubicBezTo>
                    <a:pt x="7470" y="9635"/>
                    <a:pt x="7303" y="9928"/>
                    <a:pt x="7073" y="10179"/>
                  </a:cubicBezTo>
                  <a:cubicBezTo>
                    <a:pt x="6982" y="10484"/>
                    <a:pt x="6812" y="10645"/>
                    <a:pt x="6565" y="10645"/>
                  </a:cubicBezTo>
                  <a:cubicBezTo>
                    <a:pt x="6473" y="10645"/>
                    <a:pt x="6371" y="10622"/>
                    <a:pt x="6257" y="10577"/>
                  </a:cubicBezTo>
                  <a:cubicBezTo>
                    <a:pt x="6115" y="10611"/>
                    <a:pt x="5956" y="10623"/>
                    <a:pt x="5789" y="10623"/>
                  </a:cubicBezTo>
                  <a:cubicBezTo>
                    <a:pt x="5439" y="10623"/>
                    <a:pt x="5055" y="10570"/>
                    <a:pt x="4730" y="10556"/>
                  </a:cubicBezTo>
                  <a:cubicBezTo>
                    <a:pt x="5085" y="9280"/>
                    <a:pt x="5357" y="7982"/>
                    <a:pt x="5629" y="6664"/>
                  </a:cubicBezTo>
                  <a:close/>
                  <a:moveTo>
                    <a:pt x="5697" y="1"/>
                  </a:moveTo>
                  <a:cubicBezTo>
                    <a:pt x="4348" y="1"/>
                    <a:pt x="3087" y="1000"/>
                    <a:pt x="2198" y="2228"/>
                  </a:cubicBezTo>
                  <a:cubicBezTo>
                    <a:pt x="524" y="4551"/>
                    <a:pt x="1" y="7668"/>
                    <a:pt x="838" y="10430"/>
                  </a:cubicBezTo>
                  <a:cubicBezTo>
                    <a:pt x="838" y="10451"/>
                    <a:pt x="880" y="10472"/>
                    <a:pt x="880" y="10493"/>
                  </a:cubicBezTo>
                  <a:cubicBezTo>
                    <a:pt x="775" y="10598"/>
                    <a:pt x="796" y="10849"/>
                    <a:pt x="1005" y="10849"/>
                  </a:cubicBezTo>
                  <a:cubicBezTo>
                    <a:pt x="2571" y="10901"/>
                    <a:pt x="4239" y="11156"/>
                    <a:pt x="5839" y="11156"/>
                  </a:cubicBezTo>
                  <a:cubicBezTo>
                    <a:pt x="6163" y="11156"/>
                    <a:pt x="6484" y="11145"/>
                    <a:pt x="6801" y="11121"/>
                  </a:cubicBezTo>
                  <a:cubicBezTo>
                    <a:pt x="7994" y="11058"/>
                    <a:pt x="7994" y="9907"/>
                    <a:pt x="8307" y="8903"/>
                  </a:cubicBezTo>
                  <a:cubicBezTo>
                    <a:pt x="9082" y="6287"/>
                    <a:pt x="10128" y="2877"/>
                    <a:pt x="7680" y="785"/>
                  </a:cubicBezTo>
                  <a:cubicBezTo>
                    <a:pt x="7019" y="233"/>
                    <a:pt x="6348" y="1"/>
                    <a:pt x="569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CuadroTexto 7">
            <a:extLst>
              <a:ext uri="{FF2B5EF4-FFF2-40B4-BE49-F238E27FC236}">
                <a16:creationId xmlns:a16="http://schemas.microsoft.com/office/drawing/2014/main" id="{E46FE4CD-98AC-426B-B962-20026E6EA8BF}"/>
              </a:ext>
            </a:extLst>
          </p:cNvPr>
          <p:cNvSpPr txBox="1"/>
          <p:nvPr/>
        </p:nvSpPr>
        <p:spPr>
          <a:xfrm>
            <a:off x="1673407" y="853411"/>
            <a:ext cx="4973489" cy="2769989"/>
          </a:xfrm>
          <a:prstGeom prst="rect">
            <a:avLst/>
          </a:prstGeom>
          <a:noFill/>
        </p:spPr>
        <p:txBody>
          <a:bodyPr wrap="square" rtlCol="0">
            <a:spAutoFit/>
          </a:bodyPr>
          <a:lstStyle/>
          <a:p>
            <a:pPr algn="just"/>
            <a:r>
              <a:rPr lang="es-MX" sz="2000" dirty="0">
                <a:solidFill>
                  <a:schemeClr val="bg2"/>
                </a:solidFill>
                <a:latin typeface="Questrial" panose="020B0604020202020204" charset="0"/>
              </a:rPr>
              <a:t>Me distraje un poco, pero descansé mis manos y volví a tomar lo que le llevaba a la abuela, tome de nuevo el camino, de pronto escuché ruidos extraños detrás de un árbol muy frondoso, pero recordé que mamá me dijo que no hiciera caso a nada extraño, por lo cual seguí sin tomarle importancia.   </a:t>
            </a:r>
          </a:p>
          <a:p>
            <a:endParaRPr lang="es-MX" dirty="0"/>
          </a:p>
        </p:txBody>
      </p:sp>
      <p:pic>
        <p:nvPicPr>
          <p:cNvPr id="6146" name="Picture 2" descr="Fotos de Caperucita roja dibujo, Imágenes de Caperucita roja dibujo ⬇  Descargar | Depositphotos">
            <a:extLst>
              <a:ext uri="{FF2B5EF4-FFF2-40B4-BE49-F238E27FC236}">
                <a16:creationId xmlns:a16="http://schemas.microsoft.com/office/drawing/2014/main" id="{6A55B2A7-F014-458F-ACF4-FFF25C7FF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202" y="3075268"/>
            <a:ext cx="4085787" cy="2042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1"/>
        <p:cNvGrpSpPr/>
        <p:nvPr/>
      </p:nvGrpSpPr>
      <p:grpSpPr>
        <a:xfrm>
          <a:off x="0" y="0"/>
          <a:ext cx="0" cy="0"/>
          <a:chOff x="0" y="0"/>
          <a:chExt cx="0" cy="0"/>
        </a:xfrm>
      </p:grpSpPr>
      <p:pic>
        <p:nvPicPr>
          <p:cNvPr id="7172" name="Picture 4" descr="CAPERUCITA ROJA Y EL LOBO FEROZ - CuentosyRecetas">
            <a:extLst>
              <a:ext uri="{FF2B5EF4-FFF2-40B4-BE49-F238E27FC236}">
                <a16:creationId xmlns:a16="http://schemas.microsoft.com/office/drawing/2014/main" id="{C5C868EA-3A1E-4AD7-B87F-4B3AFAA48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74" y="1606675"/>
            <a:ext cx="3378479" cy="2770100"/>
          </a:xfrm>
          <a:prstGeom prst="rect">
            <a:avLst/>
          </a:prstGeom>
          <a:noFill/>
          <a:extLst>
            <a:ext uri="{909E8E84-426E-40DD-AFC4-6F175D3DCCD1}">
              <a14:hiddenFill xmlns:a14="http://schemas.microsoft.com/office/drawing/2010/main">
                <a:solidFill>
                  <a:srgbClr val="FFFFFF"/>
                </a:solidFill>
              </a14:hiddenFill>
            </a:ext>
          </a:extLst>
        </p:spPr>
      </p:pic>
      <p:sp>
        <p:nvSpPr>
          <p:cNvPr id="2262" name="Google Shape;2262;p54"/>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1" name="Google Shape;2271;p54"/>
          <p:cNvGrpSpPr/>
          <p:nvPr/>
        </p:nvGrpSpPr>
        <p:grpSpPr>
          <a:xfrm>
            <a:off x="493202" y="1431950"/>
            <a:ext cx="3754964" cy="3148850"/>
            <a:chOff x="493202" y="1431950"/>
            <a:chExt cx="3754964" cy="3148850"/>
          </a:xfrm>
        </p:grpSpPr>
        <p:grpSp>
          <p:nvGrpSpPr>
            <p:cNvPr id="2272" name="Google Shape;2272;p54"/>
            <p:cNvGrpSpPr/>
            <p:nvPr/>
          </p:nvGrpSpPr>
          <p:grpSpPr>
            <a:xfrm>
              <a:off x="493202" y="1431950"/>
              <a:ext cx="3754964" cy="3148850"/>
              <a:chOff x="493202" y="1431950"/>
              <a:chExt cx="3754964" cy="3148850"/>
            </a:xfrm>
          </p:grpSpPr>
          <p:sp>
            <p:nvSpPr>
              <p:cNvPr id="2273" name="Google Shape;2273;p54"/>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4"/>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4"/>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6" name="Google Shape;2276;p54"/>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CuadroTexto 5">
            <a:extLst>
              <a:ext uri="{FF2B5EF4-FFF2-40B4-BE49-F238E27FC236}">
                <a16:creationId xmlns:a16="http://schemas.microsoft.com/office/drawing/2014/main" id="{FB4AC400-9B9C-4B0B-A2CB-6973021F2413}"/>
              </a:ext>
            </a:extLst>
          </p:cNvPr>
          <p:cNvSpPr txBox="1"/>
          <p:nvPr/>
        </p:nvSpPr>
        <p:spPr>
          <a:xfrm>
            <a:off x="4572000" y="861237"/>
            <a:ext cx="3852000" cy="4185761"/>
          </a:xfrm>
          <a:prstGeom prst="rect">
            <a:avLst/>
          </a:prstGeom>
          <a:noFill/>
        </p:spPr>
        <p:txBody>
          <a:bodyPr wrap="square" rtlCol="0">
            <a:spAutoFit/>
          </a:bodyPr>
          <a:lstStyle/>
          <a:p>
            <a:pPr algn="just"/>
            <a:r>
              <a:rPr lang="es-MX" sz="1800" dirty="0">
                <a:solidFill>
                  <a:schemeClr val="bg2"/>
                </a:solidFill>
                <a:latin typeface="Questrial" panose="020B0604020202020204" charset="0"/>
              </a:rPr>
              <a:t>Pero de repente… escuché una voz dulce que me dijo: </a:t>
            </a:r>
          </a:p>
          <a:p>
            <a:pPr algn="just"/>
            <a:r>
              <a:rPr lang="es-MX" sz="1800" dirty="0">
                <a:solidFill>
                  <a:schemeClr val="bg2"/>
                </a:solidFill>
                <a:latin typeface="Questrial" panose="020B0604020202020204" charset="0"/>
              </a:rPr>
              <a:t>- ¿A dónde vas, linda niña?, salté del susto y volteé para ver quién era… ¡observé a un enorme lobo! De repente comencé a temblar y tuve mucho miedo, pero no creí que fuera malo debido a que no era tan feo, así que le dije que iba a casa de mi abuelita a dejarle unos medicamentos y comida porque estaba enferma, le dije también que la casa estaba al otro lado del bosque.           </a:t>
            </a:r>
          </a:p>
          <a:p>
            <a:endParaRPr lang="es-MX" dirty="0"/>
          </a:p>
        </p:txBody>
      </p:sp>
    </p:spTree>
  </p:cSld>
  <p:clrMapOvr>
    <a:masterClrMapping/>
  </p:clrMapOvr>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1171</Words>
  <Application>Microsoft Office PowerPoint</Application>
  <PresentationFormat>Presentación en pantalla (16:9)</PresentationFormat>
  <Paragraphs>62</Paragraphs>
  <Slides>18</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18</vt:i4>
      </vt:variant>
    </vt:vector>
  </HeadingPairs>
  <TitlesOfParts>
    <vt:vector size="28" baseType="lpstr">
      <vt:lpstr>Arial</vt:lpstr>
      <vt:lpstr>Fira Sans Extra Condensed Medium</vt:lpstr>
      <vt:lpstr>Questrial</vt:lpstr>
      <vt:lpstr>Permanent Marker</vt:lpstr>
      <vt:lpstr>Century Gothic</vt:lpstr>
      <vt:lpstr>Sarala</vt:lpstr>
      <vt:lpstr>Gaegu</vt:lpstr>
      <vt:lpstr>Comic Sans MS</vt:lpstr>
      <vt:lpstr>Nunito Light</vt:lpstr>
      <vt:lpstr>Meet Our Professors by Slidesgo</vt:lpstr>
      <vt:lpstr>Presentación de PowerPoint</vt:lpstr>
      <vt:lpstr> Recreación de cuento</vt:lpstr>
      <vt:lpstr>Caperucita Roja</vt:lpstr>
      <vt:lpstr>Había una vez…</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Recreación de cuento</dc:title>
  <dc:creator>Mariana Garza</dc:creator>
  <cp:lastModifiedBy>MARIANA SANJUANITA ISABEL GARZA GAMEZ</cp:lastModifiedBy>
  <cp:revision>9</cp:revision>
  <dcterms:modified xsi:type="dcterms:W3CDTF">2021-04-20T14:32:30Z</dcterms:modified>
</cp:coreProperties>
</file>