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61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511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781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015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35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84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82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580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93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078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46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8D84F-5F07-4918-BED3-3F22EF66692F}" type="datetimeFigureOut">
              <a:rPr lang="es-MX" smtClean="0"/>
              <a:t>20/04/2021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93287-2499-45F1-9EFC-1E00CF306A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170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51A0D77-E9C9-4634-96EE-78D07D434298}"/>
              </a:ext>
            </a:extLst>
          </p:cNvPr>
          <p:cNvSpPr/>
          <p:nvPr/>
        </p:nvSpPr>
        <p:spPr>
          <a:xfrm>
            <a:off x="887897" y="0"/>
            <a:ext cx="7368206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http://187.160.244.18/sistema/Data/tareas/enep-00041/_Logos/escudo.jpg">
            <a:extLst>
              <a:ext uri="{FF2B5EF4-FFF2-40B4-BE49-F238E27FC236}">
                <a16:creationId xmlns="" xmlns:a16="http://schemas.microsoft.com/office/drawing/2014/main" id="{CD9325E7-B233-414D-B6AF-D8716E89A7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03" y="423514"/>
            <a:ext cx="2181794" cy="13522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9F95898B-BB57-4DC6-B5F3-832299F6C47C}"/>
              </a:ext>
            </a:extLst>
          </p:cNvPr>
          <p:cNvSpPr/>
          <p:nvPr/>
        </p:nvSpPr>
        <p:spPr>
          <a:xfrm>
            <a:off x="1719884" y="1775792"/>
            <a:ext cx="5704232" cy="128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educación preescolar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Materia: </a:t>
            </a: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Creación literaria 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Maestra: </a:t>
            </a: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Silvia Banda Servín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aprendizaje 1: </a:t>
            </a: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Discursos literarios en la niñez.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9824EEF9-8128-4765-9C13-F19F37EB504C}"/>
              </a:ext>
            </a:extLst>
          </p:cNvPr>
          <p:cNvSpPr/>
          <p:nvPr/>
        </p:nvSpPr>
        <p:spPr>
          <a:xfrm>
            <a:off x="0" y="3264573"/>
            <a:ext cx="9144000" cy="3264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Competencias de la unidad de aprendizaje: 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ctr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Detecta los procesos de aprendizaje de sus alumnos para favorecer su desarrollo cognitivo y socioemocional.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ctr">
              <a:lnSpc>
                <a:spcPct val="11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 recursos de la investigación educativa para enriquecer su práctica profesional expresando su interés por el conocimiento, la ciencia y la mejora de la educación.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281"/>
              </a:spcBef>
              <a:spcAft>
                <a:spcPts val="281"/>
              </a:spcAft>
            </a:pPr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RECREACIÓN DE UN CUENTO</a:t>
            </a:r>
            <a:r>
              <a:rPr lang="es-E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s-ES" sz="14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MX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Alumnas: </a:t>
            </a:r>
            <a:b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Adanary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Avigail</a:t>
            </a:r>
            <a:r>
              <a:rPr lang="es-MX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Rodríguez Moreno, #17</a:t>
            </a: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Yazmin </a:t>
            </a:r>
            <a:r>
              <a:rPr lang="es-ES_tradnl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Tellez</a:t>
            </a: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Fuentes, #20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ES_tradnl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Sexto semestre Sección A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Saltillo, Coahuila</a:t>
            </a:r>
          </a:p>
          <a:p>
            <a:pPr algn="r">
              <a:lnSpc>
                <a:spcPct val="115000"/>
              </a:lnSpc>
              <a:spcAft>
                <a:spcPts val="750"/>
              </a:spcAft>
            </a:pPr>
            <a:r>
              <a:rPr lang="es-ES_tradnl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 </a:t>
            </a: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abril de 2020</a:t>
            </a:r>
            <a:endParaRPr lang="es-MX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E763D32-B08D-43BF-AE53-479B4868F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23" y="0"/>
            <a:ext cx="9228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6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8E112BD-FCDF-4DBE-9891-7B9FF5729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84" y="0"/>
            <a:ext cx="9267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30B0226-ED6E-47A9-B95E-158C8E484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42"/>
            <a:ext cx="9155151" cy="68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193322A-A621-46EF-A371-5FDF8D6F0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2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5766DB5F-C267-44FB-8EE1-F7405E219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1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53A4366-12D8-4508-8462-D61FBB117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08" y="0"/>
            <a:ext cx="9284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1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AC16E16-B007-43E9-A37E-940AF500E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" y="0"/>
            <a:ext cx="916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5C5431A-D69B-4DBF-A30D-5237DB834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41" y="0"/>
            <a:ext cx="92054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3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0657158-D461-4B2E-A800-6D1E4B09B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8"/>
          <a:stretch/>
        </p:blipFill>
        <p:spPr>
          <a:xfrm>
            <a:off x="0" y="0"/>
            <a:ext cx="9252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9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F6FCA0E-57E4-4D01-9D86-216401EC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47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5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8F51948-C525-4D85-B475-FDB0FDFF0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0" y="0"/>
            <a:ext cx="91550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9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371C85D-8F00-4976-AE65-73F6ED0D1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1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EB2ADE1-F652-4E5E-95B1-ED0EE5CE5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27" y="0"/>
            <a:ext cx="9374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4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859A8B3-F84C-4558-87B1-5785DB6D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5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8A707B1-A032-438A-A1E2-5F1003D5A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0"/>
            <a:ext cx="9398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6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82168CA-886C-4617-BD1A-BF41D522D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82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5884DA9-28A2-43E9-A4F3-3EAA28521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6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7B0BFEC3-CDC4-44C1-9FD0-F33E72081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4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A9318C3-4281-4948-A315-C72417D05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4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6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8710D6E8-7112-4A36-9DC4-191152827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2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35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61F54B6-4A1A-4035-80FF-7EDE6554C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7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A831D997-EA0B-4AFA-8CE1-341E6AE38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64"/>
            <a:ext cx="9183124" cy="695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2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CF328F0-E877-4E41-9B09-4E9F69DA3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2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12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2103BEA-E6E1-49B5-A555-36CEA8CF2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3333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078067" y="5876362"/>
            <a:ext cx="247426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a</a:t>
            </a:r>
            <a:r>
              <a:rPr lang="es-MX" sz="2400" dirty="0" smtClean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lgún día podré</a:t>
            </a:r>
            <a:endParaRPr lang="es-MX" sz="2400" dirty="0">
              <a:solidFill>
                <a:schemeClr val="bg1"/>
              </a:solidFill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25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AD33D50-C9E4-44D8-B300-3B010C973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9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0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15CA3AA-BC36-4098-A9C2-147D06419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3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55857DF-184E-4C57-B15A-3A3A7C5B2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"/>
            <a:ext cx="9149548" cy="68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44A4F75-4738-497B-BD6E-9F9591AF9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42" y="0"/>
            <a:ext cx="9216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2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D194E2A-B250-425D-92BC-A5168D3FF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0"/>
            <a:ext cx="9295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4150706-8644-4892-B467-9615D7BD4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94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1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0847BE19-A608-4543-890A-F744B1254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4" y="0"/>
            <a:ext cx="9194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4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89</Words>
  <Application>Microsoft Office PowerPoint</Application>
  <PresentationFormat>Presentación en pantalla (4:3)</PresentationFormat>
  <Paragraphs>14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Gill Sans Ultra Bold Condensed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Yazmin Fuentes</dc:creator>
  <cp:lastModifiedBy>ADANARY</cp:lastModifiedBy>
  <cp:revision>5</cp:revision>
  <dcterms:created xsi:type="dcterms:W3CDTF">2021-04-20T03:44:05Z</dcterms:created>
  <dcterms:modified xsi:type="dcterms:W3CDTF">2021-04-20T18:10:08Z</dcterms:modified>
</cp:coreProperties>
</file>