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8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BB62A6-8D00-4633-BA0C-039A922B25AB}" type="doc">
      <dgm:prSet loTypeId="urn:microsoft.com/office/officeart/2009/3/layout/HorizontalOrganizationChart" loCatId="hierarchy" qsTypeId="urn:microsoft.com/office/officeart/2005/8/quickstyle/3d3" qsCatId="3D" csTypeId="urn:microsoft.com/office/officeart/2005/8/colors/colorful5" csCatId="colorful" phldr="1"/>
      <dgm:spPr/>
      <dgm:t>
        <a:bodyPr/>
        <a:lstStyle/>
        <a:p>
          <a:endParaRPr lang="es-ES"/>
        </a:p>
      </dgm:t>
    </dgm:pt>
    <dgm:pt modelId="{BF65E0C6-89F0-42A2-9754-17781A95497E}">
      <dgm:prSet phldrT="[Texto]" custT="1"/>
      <dgm:spPr/>
      <dgm:t>
        <a:bodyPr/>
        <a:lstStyle/>
        <a:p>
          <a:r>
            <a:rPr lang="es-MX" sz="1200" b="0" i="0" dirty="0" smtClean="0">
              <a:latin typeface="Arial" panose="020B0604020202020204" pitchFamily="34" charset="0"/>
              <a:cs typeface="Arial" panose="020B0604020202020204" pitchFamily="34" charset="0"/>
            </a:rPr>
            <a:t>Mapas conceptuales</a:t>
          </a:r>
          <a:endParaRPr lang="es-ES" sz="1200" dirty="0">
            <a:latin typeface="Arial" panose="020B0604020202020204" pitchFamily="34" charset="0"/>
            <a:cs typeface="Arial" panose="020B0604020202020204" pitchFamily="34" charset="0"/>
          </a:endParaRPr>
        </a:p>
      </dgm:t>
    </dgm:pt>
    <dgm:pt modelId="{D71B00B4-295E-4A60-9760-B661A2FECD89}" type="parTrans" cxnId="{6B41B47A-B4BF-406A-8461-43D8C5A38D27}">
      <dgm:prSet/>
      <dgm:spPr/>
      <dgm:t>
        <a:bodyPr/>
        <a:lstStyle/>
        <a:p>
          <a:endParaRPr lang="es-ES" sz="1800">
            <a:latin typeface="Arial" panose="020B0604020202020204" pitchFamily="34" charset="0"/>
            <a:cs typeface="Arial" panose="020B0604020202020204" pitchFamily="34" charset="0"/>
          </a:endParaRPr>
        </a:p>
      </dgm:t>
    </dgm:pt>
    <dgm:pt modelId="{B2FF4C84-BA18-4B84-B4F4-8E90F9AC9536}" type="sibTrans" cxnId="{6B41B47A-B4BF-406A-8461-43D8C5A38D27}">
      <dgm:prSet/>
      <dgm:spPr/>
      <dgm:t>
        <a:bodyPr/>
        <a:lstStyle/>
        <a:p>
          <a:endParaRPr lang="es-ES" sz="1800">
            <a:latin typeface="Arial" panose="020B0604020202020204" pitchFamily="34" charset="0"/>
            <a:cs typeface="Arial" panose="020B0604020202020204" pitchFamily="34" charset="0"/>
          </a:endParaRPr>
        </a:p>
      </dgm:t>
    </dgm:pt>
    <dgm:pt modelId="{E6CCBAC2-D025-4232-B8E8-54987E9DF59A}">
      <dgm:prSet phldrT="[Texto]" custT="1"/>
      <dgm:spPr/>
      <dgm:t>
        <a:bodyPr/>
        <a:lstStyle/>
        <a:p>
          <a:r>
            <a:rPr lang="es-MX" sz="1200" b="1" i="0" dirty="0" smtClean="0">
              <a:latin typeface="Arial" panose="020B0604020202020204" pitchFamily="34" charset="0"/>
              <a:cs typeface="Arial" panose="020B0604020202020204" pitchFamily="34" charset="0"/>
            </a:rPr>
            <a:t>Esquema</a:t>
          </a:r>
          <a:endParaRPr lang="es-ES" sz="1200" dirty="0">
            <a:latin typeface="Arial" panose="020B0604020202020204" pitchFamily="34" charset="0"/>
            <a:cs typeface="Arial" panose="020B0604020202020204" pitchFamily="34" charset="0"/>
          </a:endParaRPr>
        </a:p>
      </dgm:t>
    </dgm:pt>
    <dgm:pt modelId="{7E5D002F-A581-48C1-BBEC-853BE24A848D}" type="parTrans" cxnId="{44969CDD-F746-48A1-83BB-A6A5F7FD8B83}">
      <dgm:prSet/>
      <dgm:spPr/>
      <dgm:t>
        <a:bodyPr/>
        <a:lstStyle/>
        <a:p>
          <a:endParaRPr lang="es-ES" sz="1800">
            <a:latin typeface="Arial" panose="020B0604020202020204" pitchFamily="34" charset="0"/>
            <a:cs typeface="Arial" panose="020B0604020202020204" pitchFamily="34" charset="0"/>
          </a:endParaRPr>
        </a:p>
      </dgm:t>
    </dgm:pt>
    <dgm:pt modelId="{500BC567-A780-4FDE-9980-5FBBD43BB505}" type="sibTrans" cxnId="{44969CDD-F746-48A1-83BB-A6A5F7FD8B83}">
      <dgm:prSet/>
      <dgm:spPr/>
      <dgm:t>
        <a:bodyPr/>
        <a:lstStyle/>
        <a:p>
          <a:endParaRPr lang="es-ES" sz="1800">
            <a:latin typeface="Arial" panose="020B0604020202020204" pitchFamily="34" charset="0"/>
            <a:cs typeface="Arial" panose="020B0604020202020204" pitchFamily="34" charset="0"/>
          </a:endParaRPr>
        </a:p>
      </dgm:t>
    </dgm:pt>
    <dgm:pt modelId="{FE619075-044B-4370-97BE-683A828AF594}">
      <dgm:prSet phldrT="[Texto]" custT="1"/>
      <dgm:spPr/>
      <dgm:t>
        <a:bodyPr/>
        <a:lstStyle/>
        <a:p>
          <a:r>
            <a:rPr lang="es-MX" sz="1200" b="0" i="0" dirty="0" smtClean="0">
              <a:latin typeface="Arial" panose="020B0604020202020204" pitchFamily="34" charset="0"/>
              <a:cs typeface="Arial" panose="020B0604020202020204" pitchFamily="34" charset="0"/>
            </a:rPr>
            <a:t>Diagramas Causa-Efecto</a:t>
          </a:r>
          <a:endParaRPr lang="es-ES" sz="1200" dirty="0">
            <a:latin typeface="Arial" panose="020B0604020202020204" pitchFamily="34" charset="0"/>
            <a:cs typeface="Arial" panose="020B0604020202020204" pitchFamily="34" charset="0"/>
          </a:endParaRPr>
        </a:p>
      </dgm:t>
    </dgm:pt>
    <dgm:pt modelId="{E66680A3-AC1F-4482-B945-2D6CA145D654}" type="parTrans" cxnId="{567F7EE3-EAE4-4345-AE06-C5828AE0D5AF}">
      <dgm:prSet/>
      <dgm:spPr/>
      <dgm:t>
        <a:bodyPr/>
        <a:lstStyle/>
        <a:p>
          <a:endParaRPr lang="es-ES" sz="1800">
            <a:latin typeface="Arial" panose="020B0604020202020204" pitchFamily="34" charset="0"/>
            <a:cs typeface="Arial" panose="020B0604020202020204" pitchFamily="34" charset="0"/>
          </a:endParaRPr>
        </a:p>
      </dgm:t>
    </dgm:pt>
    <dgm:pt modelId="{159D569C-8753-4318-B546-44C05E3A6980}" type="sibTrans" cxnId="{567F7EE3-EAE4-4345-AE06-C5828AE0D5AF}">
      <dgm:prSet/>
      <dgm:spPr/>
      <dgm:t>
        <a:bodyPr/>
        <a:lstStyle/>
        <a:p>
          <a:endParaRPr lang="es-ES" sz="1800">
            <a:latin typeface="Arial" panose="020B0604020202020204" pitchFamily="34" charset="0"/>
            <a:cs typeface="Arial" panose="020B0604020202020204" pitchFamily="34" charset="0"/>
          </a:endParaRPr>
        </a:p>
      </dgm:t>
    </dgm:pt>
    <dgm:pt modelId="{08F550C0-2322-4DA6-8813-840FFDC412BA}">
      <dgm:prSet custT="1"/>
      <dgm:spPr/>
      <dgm:t>
        <a:bodyPr/>
        <a:lstStyle/>
        <a:p>
          <a:r>
            <a:rPr lang="es-MX" sz="1200" b="1" i="0" dirty="0" smtClean="0">
              <a:latin typeface="Arial" panose="020B0604020202020204" pitchFamily="34" charset="0"/>
              <a:cs typeface="Arial" panose="020B0604020202020204" pitchFamily="34" charset="0"/>
            </a:rPr>
            <a:t>Mapa mental</a:t>
          </a:r>
          <a:endParaRPr lang="es-MX" sz="1200" b="0" i="0" dirty="0" smtClean="0">
            <a:latin typeface="Arial" panose="020B0604020202020204" pitchFamily="34" charset="0"/>
            <a:cs typeface="Arial" panose="020B0604020202020204" pitchFamily="34" charset="0"/>
          </a:endParaRPr>
        </a:p>
        <a:p>
          <a:endParaRPr lang="es-ES" sz="1200" dirty="0">
            <a:latin typeface="Arial" panose="020B0604020202020204" pitchFamily="34" charset="0"/>
            <a:cs typeface="Arial" panose="020B0604020202020204" pitchFamily="34" charset="0"/>
          </a:endParaRPr>
        </a:p>
      </dgm:t>
    </dgm:pt>
    <dgm:pt modelId="{64CEE879-BE91-4B29-BF5B-1C8C9ACEB8BA}" type="parTrans" cxnId="{D819703D-5ECF-46DD-93C7-29936F90C804}">
      <dgm:prSet/>
      <dgm:spPr/>
      <dgm:t>
        <a:bodyPr/>
        <a:lstStyle/>
        <a:p>
          <a:endParaRPr lang="es-ES" sz="1800">
            <a:latin typeface="Arial" panose="020B0604020202020204" pitchFamily="34" charset="0"/>
            <a:cs typeface="Arial" panose="020B0604020202020204" pitchFamily="34" charset="0"/>
          </a:endParaRPr>
        </a:p>
      </dgm:t>
    </dgm:pt>
    <dgm:pt modelId="{0408B303-BCA0-4EEB-8332-92FF1105AE2B}" type="sibTrans" cxnId="{D819703D-5ECF-46DD-93C7-29936F90C804}">
      <dgm:prSet/>
      <dgm:spPr/>
      <dgm:t>
        <a:bodyPr/>
        <a:lstStyle/>
        <a:p>
          <a:endParaRPr lang="es-ES" sz="1800">
            <a:latin typeface="Arial" panose="020B0604020202020204" pitchFamily="34" charset="0"/>
            <a:cs typeface="Arial" panose="020B0604020202020204" pitchFamily="34" charset="0"/>
          </a:endParaRPr>
        </a:p>
      </dgm:t>
    </dgm:pt>
    <dgm:pt modelId="{1FC969E5-BA5C-46BF-9DA2-1EA5D784D6F4}">
      <dgm:prSet custT="1"/>
      <dgm:spPr/>
      <dgm:t>
        <a:bodyPr/>
        <a:lstStyle/>
        <a:p>
          <a:r>
            <a:rPr lang="es-MX" sz="1200" b="0" i="0" dirty="0" smtClean="0">
              <a:latin typeface="Arial" panose="020B0604020202020204" pitchFamily="34" charset="0"/>
              <a:cs typeface="Arial" panose="020B0604020202020204" pitchFamily="34" charset="0"/>
            </a:rPr>
            <a:t>Forma de T</a:t>
          </a:r>
          <a:endParaRPr lang="es-MX" sz="1200" b="0" i="0" dirty="0">
            <a:latin typeface="Arial" panose="020B0604020202020204" pitchFamily="34" charset="0"/>
            <a:cs typeface="Arial" panose="020B0604020202020204" pitchFamily="34" charset="0"/>
          </a:endParaRPr>
        </a:p>
      </dgm:t>
    </dgm:pt>
    <dgm:pt modelId="{2C8FC955-60D8-4789-8BD3-580B388CEC52}" type="parTrans" cxnId="{E8B2A611-9371-422A-9B29-75C7100554E6}">
      <dgm:prSet/>
      <dgm:spPr/>
      <dgm:t>
        <a:bodyPr/>
        <a:lstStyle/>
        <a:p>
          <a:endParaRPr lang="es-ES" sz="1800">
            <a:latin typeface="Arial" panose="020B0604020202020204" pitchFamily="34" charset="0"/>
            <a:cs typeface="Arial" panose="020B0604020202020204" pitchFamily="34" charset="0"/>
          </a:endParaRPr>
        </a:p>
      </dgm:t>
    </dgm:pt>
    <dgm:pt modelId="{B6F00FFD-5617-4944-B71A-D2075FA5BD2F}" type="sibTrans" cxnId="{E8B2A611-9371-422A-9B29-75C7100554E6}">
      <dgm:prSet/>
      <dgm:spPr/>
      <dgm:t>
        <a:bodyPr/>
        <a:lstStyle/>
        <a:p>
          <a:endParaRPr lang="es-ES" sz="1800">
            <a:latin typeface="Arial" panose="020B0604020202020204" pitchFamily="34" charset="0"/>
            <a:cs typeface="Arial" panose="020B0604020202020204" pitchFamily="34" charset="0"/>
          </a:endParaRPr>
        </a:p>
      </dgm:t>
    </dgm:pt>
    <dgm:pt modelId="{50E7C536-2AF2-4702-9C0B-95AE31AEBEA4}">
      <dgm:prSet custT="1"/>
      <dgm:spPr/>
      <dgm:t>
        <a:bodyPr/>
        <a:lstStyle/>
        <a:p>
          <a:r>
            <a:rPr lang="es-MX" sz="1200" b="0" i="0" dirty="0" smtClean="0">
              <a:latin typeface="Arial" panose="020B0604020202020204" pitchFamily="34" charset="0"/>
              <a:cs typeface="Arial" panose="020B0604020202020204" pitchFamily="34" charset="0"/>
            </a:rPr>
            <a:t>Llaves</a:t>
          </a:r>
          <a:endParaRPr lang="es-MX" sz="1200" b="0" i="0" dirty="0">
            <a:latin typeface="Arial" panose="020B0604020202020204" pitchFamily="34" charset="0"/>
            <a:cs typeface="Arial" panose="020B0604020202020204" pitchFamily="34" charset="0"/>
          </a:endParaRPr>
        </a:p>
      </dgm:t>
    </dgm:pt>
    <dgm:pt modelId="{04A6427C-CF06-4AC7-9436-BB496AF94D21}" type="parTrans" cxnId="{B585C7F1-4C1A-406B-B92A-8F1199B3A319}">
      <dgm:prSet/>
      <dgm:spPr/>
      <dgm:t>
        <a:bodyPr/>
        <a:lstStyle/>
        <a:p>
          <a:endParaRPr lang="es-ES" sz="1800">
            <a:latin typeface="Arial" panose="020B0604020202020204" pitchFamily="34" charset="0"/>
            <a:cs typeface="Arial" panose="020B0604020202020204" pitchFamily="34" charset="0"/>
          </a:endParaRPr>
        </a:p>
      </dgm:t>
    </dgm:pt>
    <dgm:pt modelId="{5D5D68C2-993C-403A-AC07-8E34CA0E5B9E}" type="sibTrans" cxnId="{B585C7F1-4C1A-406B-B92A-8F1199B3A319}">
      <dgm:prSet/>
      <dgm:spPr/>
      <dgm:t>
        <a:bodyPr/>
        <a:lstStyle/>
        <a:p>
          <a:endParaRPr lang="es-ES" sz="1800">
            <a:latin typeface="Arial" panose="020B0604020202020204" pitchFamily="34" charset="0"/>
            <a:cs typeface="Arial" panose="020B0604020202020204" pitchFamily="34" charset="0"/>
          </a:endParaRPr>
        </a:p>
      </dgm:t>
    </dgm:pt>
    <dgm:pt modelId="{8E04E218-FB4B-429F-97BF-81D88E1B8EFC}">
      <dgm:prSet custT="1"/>
      <dgm:spPr/>
      <dgm:t>
        <a:bodyPr/>
        <a:lstStyle/>
        <a:p>
          <a:r>
            <a:rPr lang="es-MX" sz="1200" b="0" i="0" smtClean="0">
              <a:latin typeface="Arial" panose="020B0604020202020204" pitchFamily="34" charset="0"/>
              <a:cs typeface="Arial" panose="020B0604020202020204" pitchFamily="34" charset="0"/>
            </a:rPr>
            <a:t>son ideales para representar relaciones entre conceptos de una manera muy clara.</a:t>
          </a:r>
          <a:endParaRPr lang="es-MX" sz="1200">
            <a:latin typeface="Arial" panose="020B0604020202020204" pitchFamily="34" charset="0"/>
            <a:cs typeface="Arial" panose="020B0604020202020204" pitchFamily="34" charset="0"/>
          </a:endParaRPr>
        </a:p>
      </dgm:t>
    </dgm:pt>
    <dgm:pt modelId="{4434FF7D-AE14-403D-BE85-9CBF9EA76BCF}" type="parTrans" cxnId="{A8EA0EA6-7D13-48DC-885E-43E76EA0AD30}">
      <dgm:prSet/>
      <dgm:spPr/>
      <dgm:t>
        <a:bodyPr/>
        <a:lstStyle/>
        <a:p>
          <a:endParaRPr lang="es-ES" sz="1800">
            <a:latin typeface="Arial" panose="020B0604020202020204" pitchFamily="34" charset="0"/>
            <a:cs typeface="Arial" panose="020B0604020202020204" pitchFamily="34" charset="0"/>
          </a:endParaRPr>
        </a:p>
      </dgm:t>
    </dgm:pt>
    <dgm:pt modelId="{E218DB97-4BA9-40E1-9E9A-6BEDED14105C}" type="sibTrans" cxnId="{A8EA0EA6-7D13-48DC-885E-43E76EA0AD30}">
      <dgm:prSet/>
      <dgm:spPr/>
      <dgm:t>
        <a:bodyPr/>
        <a:lstStyle/>
        <a:p>
          <a:endParaRPr lang="es-ES" sz="1800">
            <a:latin typeface="Arial" panose="020B0604020202020204" pitchFamily="34" charset="0"/>
            <a:cs typeface="Arial" panose="020B0604020202020204" pitchFamily="34" charset="0"/>
          </a:endParaRPr>
        </a:p>
      </dgm:t>
    </dgm:pt>
    <dgm:pt modelId="{E826A11A-A050-47EA-939B-30FE50AD876E}">
      <dgm:prSet custT="1"/>
      <dgm:spPr/>
      <dgm:t>
        <a:bodyPr/>
        <a:lstStyle/>
        <a:p>
          <a:r>
            <a:rPr lang="es-MX" sz="1200" b="0" i="0" smtClean="0">
              <a:latin typeface="Arial" panose="020B0604020202020204" pitchFamily="34" charset="0"/>
              <a:cs typeface="Arial" panose="020B0604020202020204" pitchFamily="34" charset="0"/>
            </a:rPr>
            <a:t>También es conocido como mapa Ishikawa o diagrama espina de pescado. La función de este mapa es reflejar cuáles son las causas que generan determinados escenarios.</a:t>
          </a:r>
          <a:endParaRPr lang="es-MX" sz="1200">
            <a:latin typeface="Arial" panose="020B0604020202020204" pitchFamily="34" charset="0"/>
            <a:cs typeface="Arial" panose="020B0604020202020204" pitchFamily="34" charset="0"/>
          </a:endParaRPr>
        </a:p>
      </dgm:t>
    </dgm:pt>
    <dgm:pt modelId="{40707DC5-FE2D-4789-B41B-4B5259D68B5D}" type="parTrans" cxnId="{174D51AD-F45A-4832-9570-1535EAE5F591}">
      <dgm:prSet/>
      <dgm:spPr/>
      <dgm:t>
        <a:bodyPr/>
        <a:lstStyle/>
        <a:p>
          <a:endParaRPr lang="es-ES" sz="1800">
            <a:latin typeface="Arial" panose="020B0604020202020204" pitchFamily="34" charset="0"/>
            <a:cs typeface="Arial" panose="020B0604020202020204" pitchFamily="34" charset="0"/>
          </a:endParaRPr>
        </a:p>
      </dgm:t>
    </dgm:pt>
    <dgm:pt modelId="{849C6C56-DC3E-40A2-ADA2-E8BCC5CA6FEE}" type="sibTrans" cxnId="{174D51AD-F45A-4832-9570-1535EAE5F591}">
      <dgm:prSet/>
      <dgm:spPr/>
      <dgm:t>
        <a:bodyPr/>
        <a:lstStyle/>
        <a:p>
          <a:endParaRPr lang="es-ES" sz="1800">
            <a:latin typeface="Arial" panose="020B0604020202020204" pitchFamily="34" charset="0"/>
            <a:cs typeface="Arial" panose="020B0604020202020204" pitchFamily="34" charset="0"/>
          </a:endParaRPr>
        </a:p>
      </dgm:t>
    </dgm:pt>
    <dgm:pt modelId="{69F83C8F-9E06-4A58-A11A-79D02B344CCD}">
      <dgm:prSet custT="1"/>
      <dgm:spPr/>
      <dgm:t>
        <a:bodyPr/>
        <a:lstStyle/>
        <a:p>
          <a:r>
            <a:rPr lang="es-MX" sz="1200" b="0" i="0" dirty="0" smtClean="0">
              <a:latin typeface="Arial" panose="020B0604020202020204" pitchFamily="34" charset="0"/>
              <a:cs typeface="Arial" panose="020B0604020202020204" pitchFamily="34" charset="0"/>
            </a:rPr>
            <a:t>Presenta la información de forma jerárquica: en primer lugar se colocan las ideas primarias y posteriormente las secundarias, las terciarias y las que les sigan, de ser el caso.</a:t>
          </a:r>
          <a:endParaRPr lang="es-ES" sz="1200" dirty="0">
            <a:latin typeface="Arial" panose="020B0604020202020204" pitchFamily="34" charset="0"/>
            <a:cs typeface="Arial" panose="020B0604020202020204" pitchFamily="34" charset="0"/>
          </a:endParaRPr>
        </a:p>
      </dgm:t>
    </dgm:pt>
    <dgm:pt modelId="{A227E93C-DE7C-4AD0-B406-D490C946B744}" type="parTrans" cxnId="{E9830D13-D6A5-4F7C-802C-1F4B6D9CE80F}">
      <dgm:prSet/>
      <dgm:spPr/>
      <dgm:t>
        <a:bodyPr/>
        <a:lstStyle/>
        <a:p>
          <a:endParaRPr lang="es-ES" sz="1800">
            <a:latin typeface="Arial" panose="020B0604020202020204" pitchFamily="34" charset="0"/>
            <a:cs typeface="Arial" panose="020B0604020202020204" pitchFamily="34" charset="0"/>
          </a:endParaRPr>
        </a:p>
      </dgm:t>
    </dgm:pt>
    <dgm:pt modelId="{21E7D477-4E10-4CD6-A25F-0F39F6944AFB}" type="sibTrans" cxnId="{E9830D13-D6A5-4F7C-802C-1F4B6D9CE80F}">
      <dgm:prSet/>
      <dgm:spPr/>
      <dgm:t>
        <a:bodyPr/>
        <a:lstStyle/>
        <a:p>
          <a:endParaRPr lang="es-ES" sz="1800">
            <a:latin typeface="Arial" panose="020B0604020202020204" pitchFamily="34" charset="0"/>
            <a:cs typeface="Arial" panose="020B0604020202020204" pitchFamily="34" charset="0"/>
          </a:endParaRPr>
        </a:p>
      </dgm:t>
    </dgm:pt>
    <dgm:pt modelId="{EF9F96E7-AAE6-4F31-BCC3-83996101DC37}">
      <dgm:prSet custT="1"/>
      <dgm:spPr/>
      <dgm:t>
        <a:bodyPr/>
        <a:lstStyle/>
        <a:p>
          <a:r>
            <a:rPr lang="es-MX" sz="1200" b="0" i="0" dirty="0" smtClean="0">
              <a:latin typeface="Arial" panose="020B0604020202020204" pitchFamily="34" charset="0"/>
              <a:cs typeface="Arial" panose="020B0604020202020204" pitchFamily="34" charset="0"/>
            </a:rPr>
            <a:t>La principal característica de estas estructuras organizativas es que buscan sintetizar al máximo la información.</a:t>
          </a:r>
        </a:p>
      </dgm:t>
    </dgm:pt>
    <dgm:pt modelId="{FE20B1F9-676F-499A-865E-8F00FCFD6AE1}" type="parTrans" cxnId="{6EE4EFCD-DC56-4B8E-B7DA-72733E3CB023}">
      <dgm:prSet/>
      <dgm:spPr/>
      <dgm:t>
        <a:bodyPr/>
        <a:lstStyle/>
        <a:p>
          <a:endParaRPr lang="es-ES" sz="1800">
            <a:latin typeface="Arial" panose="020B0604020202020204" pitchFamily="34" charset="0"/>
            <a:cs typeface="Arial" panose="020B0604020202020204" pitchFamily="34" charset="0"/>
          </a:endParaRPr>
        </a:p>
      </dgm:t>
    </dgm:pt>
    <dgm:pt modelId="{8EA65D2F-9176-42E3-BF9A-FB5D4578B5BC}" type="sibTrans" cxnId="{6EE4EFCD-DC56-4B8E-B7DA-72733E3CB023}">
      <dgm:prSet/>
      <dgm:spPr/>
      <dgm:t>
        <a:bodyPr/>
        <a:lstStyle/>
        <a:p>
          <a:endParaRPr lang="es-ES" sz="1800">
            <a:latin typeface="Arial" panose="020B0604020202020204" pitchFamily="34" charset="0"/>
            <a:cs typeface="Arial" panose="020B0604020202020204" pitchFamily="34" charset="0"/>
          </a:endParaRPr>
        </a:p>
      </dgm:t>
    </dgm:pt>
    <dgm:pt modelId="{43187737-1F64-4213-82B8-38E635855D34}">
      <dgm:prSet custT="1"/>
      <dgm:spPr/>
      <dgm:t>
        <a:bodyPr/>
        <a:lstStyle/>
        <a:p>
          <a:r>
            <a:rPr lang="es-MX" sz="1200" b="0" i="0" dirty="0" smtClean="0">
              <a:latin typeface="Arial" panose="020B0604020202020204" pitchFamily="34" charset="0"/>
              <a:cs typeface="Arial" panose="020B0604020202020204" pitchFamily="34" charset="0"/>
            </a:rPr>
            <a:t>Los sistemas de llaves son muy usados al tratar temas cuyos subtemas contengan diversos elementos que puedan desglosarse</a:t>
          </a:r>
          <a:endParaRPr lang="es-ES" sz="1200" dirty="0">
            <a:latin typeface="Arial" panose="020B0604020202020204" pitchFamily="34" charset="0"/>
            <a:cs typeface="Arial" panose="020B0604020202020204" pitchFamily="34" charset="0"/>
          </a:endParaRPr>
        </a:p>
      </dgm:t>
    </dgm:pt>
    <dgm:pt modelId="{E97A0615-D8F5-4D5D-8BD2-D257CC8BB851}" type="parTrans" cxnId="{6DBF47E8-5B13-442B-BF72-FC22DC286DFA}">
      <dgm:prSet/>
      <dgm:spPr/>
      <dgm:t>
        <a:bodyPr/>
        <a:lstStyle/>
        <a:p>
          <a:endParaRPr lang="es-ES" sz="1800">
            <a:latin typeface="Arial" panose="020B0604020202020204" pitchFamily="34" charset="0"/>
            <a:cs typeface="Arial" panose="020B0604020202020204" pitchFamily="34" charset="0"/>
          </a:endParaRPr>
        </a:p>
      </dgm:t>
    </dgm:pt>
    <dgm:pt modelId="{96002563-5D3B-463A-BD66-827BFAEB29D7}" type="sibTrans" cxnId="{6DBF47E8-5B13-442B-BF72-FC22DC286DFA}">
      <dgm:prSet/>
      <dgm:spPr/>
      <dgm:t>
        <a:bodyPr/>
        <a:lstStyle/>
        <a:p>
          <a:endParaRPr lang="es-ES" sz="1800">
            <a:latin typeface="Arial" panose="020B0604020202020204" pitchFamily="34" charset="0"/>
            <a:cs typeface="Arial" panose="020B0604020202020204" pitchFamily="34" charset="0"/>
          </a:endParaRPr>
        </a:p>
      </dgm:t>
    </dgm:pt>
    <dgm:pt modelId="{725CEC03-9082-4CFD-A870-BA0E5CCC6E87}">
      <dgm:prSet custT="1"/>
      <dgm:spPr/>
      <dgm:t>
        <a:bodyPr/>
        <a:lstStyle/>
        <a:p>
          <a:pPr algn="ctr"/>
          <a:r>
            <a:rPr lang="es-MX" sz="1200" b="0" i="0" dirty="0" smtClean="0">
              <a:latin typeface="Arial" panose="020B0604020202020204" pitchFamily="34" charset="0"/>
              <a:cs typeface="Arial" panose="020B0604020202020204" pitchFamily="34" charset="0"/>
            </a:rPr>
            <a:t>Este organizador favorece la comparación entre dos elementos. Cada uno se coloca a un lado de la estructura, que genera dos columnas bien diferenciadas.</a:t>
          </a:r>
          <a:endParaRPr lang="es-ES" sz="1200" dirty="0">
            <a:latin typeface="Arial" panose="020B0604020202020204" pitchFamily="34" charset="0"/>
            <a:cs typeface="Arial" panose="020B0604020202020204" pitchFamily="34" charset="0"/>
          </a:endParaRPr>
        </a:p>
      </dgm:t>
    </dgm:pt>
    <dgm:pt modelId="{E5F478D8-52BD-4E72-A0B3-ADD8EBD79D41}" type="parTrans" cxnId="{CD229199-8D72-4407-A1C1-C28CB320448F}">
      <dgm:prSet/>
      <dgm:spPr/>
      <dgm:t>
        <a:bodyPr/>
        <a:lstStyle/>
        <a:p>
          <a:endParaRPr lang="es-ES" sz="1800">
            <a:latin typeface="Arial" panose="020B0604020202020204" pitchFamily="34" charset="0"/>
            <a:cs typeface="Arial" panose="020B0604020202020204" pitchFamily="34" charset="0"/>
          </a:endParaRPr>
        </a:p>
      </dgm:t>
    </dgm:pt>
    <dgm:pt modelId="{B9C5DBA5-AB4A-4874-9FF9-F3C93324283D}" type="sibTrans" cxnId="{CD229199-8D72-4407-A1C1-C28CB320448F}">
      <dgm:prSet/>
      <dgm:spPr/>
      <dgm:t>
        <a:bodyPr/>
        <a:lstStyle/>
        <a:p>
          <a:endParaRPr lang="es-ES" sz="1800">
            <a:latin typeface="Arial" panose="020B0604020202020204" pitchFamily="34" charset="0"/>
            <a:cs typeface="Arial" panose="020B0604020202020204" pitchFamily="34" charset="0"/>
          </a:endParaRPr>
        </a:p>
      </dgm:t>
    </dgm:pt>
    <dgm:pt modelId="{7DED1472-E619-493B-9CD4-C02EACD12516}" type="asst">
      <dgm:prSet phldrT="[Texto]" custT="1"/>
      <dgm:spPr/>
      <dgm:t>
        <a:bodyPr/>
        <a:lstStyle/>
        <a:p>
          <a:r>
            <a:rPr lang="es-MX" sz="1200" b="0" i="0" dirty="0" smtClean="0">
              <a:latin typeface="Arial" panose="020B0604020202020204" pitchFamily="34" charset="0"/>
              <a:cs typeface="Arial" panose="020B0604020202020204" pitchFamily="34" charset="0"/>
            </a:rPr>
            <a:t>Los Organizadores Gráficos toman formas físicas diferentes y cada una de ellas resulta apropiada para representar un tipo particular de información. </a:t>
          </a:r>
          <a:endParaRPr lang="es-ES" sz="1200" dirty="0">
            <a:latin typeface="Arial" panose="020B0604020202020204" pitchFamily="34" charset="0"/>
            <a:cs typeface="Arial" panose="020B0604020202020204" pitchFamily="34" charset="0"/>
          </a:endParaRPr>
        </a:p>
      </dgm:t>
    </dgm:pt>
    <dgm:pt modelId="{B743F415-FD8C-4776-9C82-937E5F1CAF54}" type="sibTrans" cxnId="{7268BE47-EF50-497A-AE62-497945809CFA}">
      <dgm:prSet/>
      <dgm:spPr/>
      <dgm:t>
        <a:bodyPr/>
        <a:lstStyle/>
        <a:p>
          <a:endParaRPr lang="es-ES" sz="1800">
            <a:latin typeface="Arial" panose="020B0604020202020204" pitchFamily="34" charset="0"/>
            <a:cs typeface="Arial" panose="020B0604020202020204" pitchFamily="34" charset="0"/>
          </a:endParaRPr>
        </a:p>
      </dgm:t>
    </dgm:pt>
    <dgm:pt modelId="{CA316E7C-725D-4481-BF15-CD4D3122DBA4}" type="parTrans" cxnId="{7268BE47-EF50-497A-AE62-497945809CFA}">
      <dgm:prSet/>
      <dgm:spPr/>
      <dgm:t>
        <a:bodyPr/>
        <a:lstStyle/>
        <a:p>
          <a:endParaRPr lang="es-ES" sz="1800">
            <a:latin typeface="Arial" panose="020B0604020202020204" pitchFamily="34" charset="0"/>
            <a:cs typeface="Arial" panose="020B0604020202020204" pitchFamily="34" charset="0"/>
          </a:endParaRPr>
        </a:p>
      </dgm:t>
    </dgm:pt>
    <dgm:pt modelId="{9F14E754-841A-4A76-A65F-63FA573FD1DD}">
      <dgm:prSet phldrT="[Texto]" custT="1"/>
      <dgm:spPr/>
      <dgm:t>
        <a:bodyPr/>
        <a:lstStyle/>
        <a:p>
          <a:r>
            <a:rPr lang="es-ES" sz="2400" smtClean="0">
              <a:latin typeface="Arial" panose="020B0604020202020204" pitchFamily="34" charset="0"/>
              <a:cs typeface="Arial" panose="020B0604020202020204" pitchFamily="34" charset="0"/>
            </a:rPr>
            <a:t>Organizadores </a:t>
          </a:r>
          <a:r>
            <a:rPr lang="es-ES" sz="2400" dirty="0" smtClean="0">
              <a:latin typeface="Arial" panose="020B0604020202020204" pitchFamily="34" charset="0"/>
              <a:cs typeface="Arial" panose="020B0604020202020204" pitchFamily="34" charset="0"/>
            </a:rPr>
            <a:t>gráficos </a:t>
          </a:r>
          <a:endParaRPr lang="es-ES" sz="2400" dirty="0">
            <a:latin typeface="Arial" panose="020B0604020202020204" pitchFamily="34" charset="0"/>
            <a:cs typeface="Arial" panose="020B0604020202020204" pitchFamily="34" charset="0"/>
          </a:endParaRPr>
        </a:p>
      </dgm:t>
    </dgm:pt>
    <dgm:pt modelId="{56A3A557-CC6E-46C9-8993-383715C5A442}" type="sibTrans" cxnId="{578EB4E3-1D12-49EA-8FAE-C7BB6ED1A7E9}">
      <dgm:prSet/>
      <dgm:spPr/>
      <dgm:t>
        <a:bodyPr/>
        <a:lstStyle/>
        <a:p>
          <a:endParaRPr lang="es-ES" sz="1800">
            <a:latin typeface="Arial" panose="020B0604020202020204" pitchFamily="34" charset="0"/>
            <a:cs typeface="Arial" panose="020B0604020202020204" pitchFamily="34" charset="0"/>
          </a:endParaRPr>
        </a:p>
      </dgm:t>
    </dgm:pt>
    <dgm:pt modelId="{231D7497-3708-4F5B-8F9E-38618EB65B68}" type="parTrans" cxnId="{578EB4E3-1D12-49EA-8FAE-C7BB6ED1A7E9}">
      <dgm:prSet/>
      <dgm:spPr/>
      <dgm:t>
        <a:bodyPr/>
        <a:lstStyle/>
        <a:p>
          <a:endParaRPr lang="es-ES" sz="1800">
            <a:latin typeface="Arial" panose="020B0604020202020204" pitchFamily="34" charset="0"/>
            <a:cs typeface="Arial" panose="020B0604020202020204" pitchFamily="34" charset="0"/>
          </a:endParaRPr>
        </a:p>
      </dgm:t>
    </dgm:pt>
    <dgm:pt modelId="{DCB2468A-866E-40E4-99B4-2F1F73A2163D}" type="pres">
      <dgm:prSet presAssocID="{B2BB62A6-8D00-4633-BA0C-039A922B25AB}" presName="hierChild1" presStyleCnt="0">
        <dgm:presLayoutVars>
          <dgm:orgChart val="1"/>
          <dgm:chPref val="1"/>
          <dgm:dir/>
          <dgm:animOne val="branch"/>
          <dgm:animLvl val="lvl"/>
          <dgm:resizeHandles/>
        </dgm:presLayoutVars>
      </dgm:prSet>
      <dgm:spPr/>
      <dgm:t>
        <a:bodyPr/>
        <a:lstStyle/>
        <a:p>
          <a:endParaRPr lang="es-ES"/>
        </a:p>
      </dgm:t>
    </dgm:pt>
    <dgm:pt modelId="{D5F59239-2298-403C-A8CF-A3B6D8C18F96}" type="pres">
      <dgm:prSet presAssocID="{9F14E754-841A-4A76-A65F-63FA573FD1DD}" presName="hierRoot1" presStyleCnt="0">
        <dgm:presLayoutVars>
          <dgm:hierBranch val="init"/>
        </dgm:presLayoutVars>
      </dgm:prSet>
      <dgm:spPr/>
      <dgm:t>
        <a:bodyPr/>
        <a:lstStyle/>
        <a:p>
          <a:endParaRPr lang="es-ES"/>
        </a:p>
      </dgm:t>
    </dgm:pt>
    <dgm:pt modelId="{CF95172D-5AE6-41EB-81DE-CD0E3C2E243D}" type="pres">
      <dgm:prSet presAssocID="{9F14E754-841A-4A76-A65F-63FA573FD1DD}" presName="rootComposite1" presStyleCnt="0"/>
      <dgm:spPr/>
      <dgm:t>
        <a:bodyPr/>
        <a:lstStyle/>
        <a:p>
          <a:endParaRPr lang="es-ES"/>
        </a:p>
      </dgm:t>
    </dgm:pt>
    <dgm:pt modelId="{1681B1CB-215C-4334-8D44-7DA397513C9B}" type="pres">
      <dgm:prSet presAssocID="{9F14E754-841A-4A76-A65F-63FA573FD1DD}" presName="rootText1" presStyleLbl="node0" presStyleIdx="0" presStyleCnt="1">
        <dgm:presLayoutVars>
          <dgm:chPref val="3"/>
        </dgm:presLayoutVars>
      </dgm:prSet>
      <dgm:spPr/>
      <dgm:t>
        <a:bodyPr/>
        <a:lstStyle/>
        <a:p>
          <a:endParaRPr lang="es-ES"/>
        </a:p>
      </dgm:t>
    </dgm:pt>
    <dgm:pt modelId="{983404CC-C00A-4B3F-A920-B5EB34F027DE}" type="pres">
      <dgm:prSet presAssocID="{9F14E754-841A-4A76-A65F-63FA573FD1DD}" presName="rootConnector1" presStyleLbl="node1" presStyleIdx="0" presStyleCnt="0"/>
      <dgm:spPr/>
      <dgm:t>
        <a:bodyPr/>
        <a:lstStyle/>
        <a:p>
          <a:endParaRPr lang="es-ES"/>
        </a:p>
      </dgm:t>
    </dgm:pt>
    <dgm:pt modelId="{1FC93F42-CD31-4A4C-96AE-43A6C5723E02}" type="pres">
      <dgm:prSet presAssocID="{9F14E754-841A-4A76-A65F-63FA573FD1DD}" presName="hierChild2" presStyleCnt="0"/>
      <dgm:spPr/>
      <dgm:t>
        <a:bodyPr/>
        <a:lstStyle/>
        <a:p>
          <a:endParaRPr lang="es-ES"/>
        </a:p>
      </dgm:t>
    </dgm:pt>
    <dgm:pt modelId="{2F67834B-17F9-4D9D-8064-E28E97815605}" type="pres">
      <dgm:prSet presAssocID="{D71B00B4-295E-4A60-9760-B661A2FECD89}" presName="Name64" presStyleLbl="parChTrans1D2" presStyleIdx="0" presStyleCnt="7"/>
      <dgm:spPr/>
      <dgm:t>
        <a:bodyPr/>
        <a:lstStyle/>
        <a:p>
          <a:endParaRPr lang="es-ES"/>
        </a:p>
      </dgm:t>
    </dgm:pt>
    <dgm:pt modelId="{6FCBAE60-7FC9-4AF7-B4E4-3AEC9686C3EF}" type="pres">
      <dgm:prSet presAssocID="{BF65E0C6-89F0-42A2-9754-17781A95497E}" presName="hierRoot2" presStyleCnt="0">
        <dgm:presLayoutVars>
          <dgm:hierBranch val="init"/>
        </dgm:presLayoutVars>
      </dgm:prSet>
      <dgm:spPr/>
      <dgm:t>
        <a:bodyPr/>
        <a:lstStyle/>
        <a:p>
          <a:endParaRPr lang="es-ES"/>
        </a:p>
      </dgm:t>
    </dgm:pt>
    <dgm:pt modelId="{F20FA69A-5DAD-454A-B6E0-D17789B200F5}" type="pres">
      <dgm:prSet presAssocID="{BF65E0C6-89F0-42A2-9754-17781A95497E}" presName="rootComposite" presStyleCnt="0"/>
      <dgm:spPr/>
      <dgm:t>
        <a:bodyPr/>
        <a:lstStyle/>
        <a:p>
          <a:endParaRPr lang="es-ES"/>
        </a:p>
      </dgm:t>
    </dgm:pt>
    <dgm:pt modelId="{0B09C49A-B7DE-4483-8FB8-318D7F968420}" type="pres">
      <dgm:prSet presAssocID="{BF65E0C6-89F0-42A2-9754-17781A95497E}" presName="rootText" presStyleLbl="node2" presStyleIdx="0" presStyleCnt="6">
        <dgm:presLayoutVars>
          <dgm:chPref val="3"/>
        </dgm:presLayoutVars>
      </dgm:prSet>
      <dgm:spPr/>
      <dgm:t>
        <a:bodyPr/>
        <a:lstStyle/>
        <a:p>
          <a:endParaRPr lang="es-ES"/>
        </a:p>
      </dgm:t>
    </dgm:pt>
    <dgm:pt modelId="{B1AE00D8-64A8-40D7-9B79-5FAE8B92AAA3}" type="pres">
      <dgm:prSet presAssocID="{BF65E0C6-89F0-42A2-9754-17781A95497E}" presName="rootConnector" presStyleLbl="node2" presStyleIdx="0" presStyleCnt="6"/>
      <dgm:spPr/>
      <dgm:t>
        <a:bodyPr/>
        <a:lstStyle/>
        <a:p>
          <a:endParaRPr lang="es-ES"/>
        </a:p>
      </dgm:t>
    </dgm:pt>
    <dgm:pt modelId="{D0C9995B-0CA4-406E-88CE-65F929D947A9}" type="pres">
      <dgm:prSet presAssocID="{BF65E0C6-89F0-42A2-9754-17781A95497E}" presName="hierChild4" presStyleCnt="0"/>
      <dgm:spPr/>
      <dgm:t>
        <a:bodyPr/>
        <a:lstStyle/>
        <a:p>
          <a:endParaRPr lang="es-ES"/>
        </a:p>
      </dgm:t>
    </dgm:pt>
    <dgm:pt modelId="{3C33E057-DDA9-4B7C-B5BA-254522FEA1B4}" type="pres">
      <dgm:prSet presAssocID="{4434FF7D-AE14-403D-BE85-9CBF9EA76BCF}" presName="Name64" presStyleLbl="parChTrans1D3" presStyleIdx="0" presStyleCnt="6"/>
      <dgm:spPr/>
      <dgm:t>
        <a:bodyPr/>
        <a:lstStyle/>
        <a:p>
          <a:endParaRPr lang="es-ES"/>
        </a:p>
      </dgm:t>
    </dgm:pt>
    <dgm:pt modelId="{B20EB6E0-AE1F-4288-BD75-9F3FD0AEDB4A}" type="pres">
      <dgm:prSet presAssocID="{8E04E218-FB4B-429F-97BF-81D88E1B8EFC}" presName="hierRoot2" presStyleCnt="0">
        <dgm:presLayoutVars>
          <dgm:hierBranch val="init"/>
        </dgm:presLayoutVars>
      </dgm:prSet>
      <dgm:spPr/>
      <dgm:t>
        <a:bodyPr/>
        <a:lstStyle/>
        <a:p>
          <a:endParaRPr lang="es-ES"/>
        </a:p>
      </dgm:t>
    </dgm:pt>
    <dgm:pt modelId="{6EEF0A54-E8F9-4D17-B072-B7C09B5BE176}" type="pres">
      <dgm:prSet presAssocID="{8E04E218-FB4B-429F-97BF-81D88E1B8EFC}" presName="rootComposite" presStyleCnt="0"/>
      <dgm:spPr/>
      <dgm:t>
        <a:bodyPr/>
        <a:lstStyle/>
        <a:p>
          <a:endParaRPr lang="es-ES"/>
        </a:p>
      </dgm:t>
    </dgm:pt>
    <dgm:pt modelId="{F1930EEA-6F97-4815-AEE2-92150D03562B}" type="pres">
      <dgm:prSet presAssocID="{8E04E218-FB4B-429F-97BF-81D88E1B8EFC}" presName="rootText" presStyleLbl="node3" presStyleIdx="0" presStyleCnt="6">
        <dgm:presLayoutVars>
          <dgm:chPref val="3"/>
        </dgm:presLayoutVars>
      </dgm:prSet>
      <dgm:spPr/>
      <dgm:t>
        <a:bodyPr/>
        <a:lstStyle/>
        <a:p>
          <a:endParaRPr lang="es-ES"/>
        </a:p>
      </dgm:t>
    </dgm:pt>
    <dgm:pt modelId="{621447DA-12F9-4797-B089-973333C394D6}" type="pres">
      <dgm:prSet presAssocID="{8E04E218-FB4B-429F-97BF-81D88E1B8EFC}" presName="rootConnector" presStyleLbl="node3" presStyleIdx="0" presStyleCnt="6"/>
      <dgm:spPr/>
      <dgm:t>
        <a:bodyPr/>
        <a:lstStyle/>
        <a:p>
          <a:endParaRPr lang="es-ES"/>
        </a:p>
      </dgm:t>
    </dgm:pt>
    <dgm:pt modelId="{74BC959B-7F35-4EDE-A0A5-3D149FBAE42F}" type="pres">
      <dgm:prSet presAssocID="{8E04E218-FB4B-429F-97BF-81D88E1B8EFC}" presName="hierChild4" presStyleCnt="0"/>
      <dgm:spPr/>
      <dgm:t>
        <a:bodyPr/>
        <a:lstStyle/>
        <a:p>
          <a:endParaRPr lang="es-ES"/>
        </a:p>
      </dgm:t>
    </dgm:pt>
    <dgm:pt modelId="{BA993F3A-68C0-4FA5-8919-88CF8C8BE1D6}" type="pres">
      <dgm:prSet presAssocID="{8E04E218-FB4B-429F-97BF-81D88E1B8EFC}" presName="hierChild5" presStyleCnt="0"/>
      <dgm:spPr/>
      <dgm:t>
        <a:bodyPr/>
        <a:lstStyle/>
        <a:p>
          <a:endParaRPr lang="es-ES"/>
        </a:p>
      </dgm:t>
    </dgm:pt>
    <dgm:pt modelId="{6B2D358F-3632-49DB-B2EB-D6E7A0CF1733}" type="pres">
      <dgm:prSet presAssocID="{BF65E0C6-89F0-42A2-9754-17781A95497E}" presName="hierChild5" presStyleCnt="0"/>
      <dgm:spPr/>
      <dgm:t>
        <a:bodyPr/>
        <a:lstStyle/>
        <a:p>
          <a:endParaRPr lang="es-ES"/>
        </a:p>
      </dgm:t>
    </dgm:pt>
    <dgm:pt modelId="{4D93085F-D682-4C75-BAC3-F9E37C209B4A}" type="pres">
      <dgm:prSet presAssocID="{7E5D002F-A581-48C1-BBEC-853BE24A848D}" presName="Name64" presStyleLbl="parChTrans1D2" presStyleIdx="1" presStyleCnt="7"/>
      <dgm:spPr/>
      <dgm:t>
        <a:bodyPr/>
        <a:lstStyle/>
        <a:p>
          <a:endParaRPr lang="es-ES"/>
        </a:p>
      </dgm:t>
    </dgm:pt>
    <dgm:pt modelId="{41AE0AEE-943B-4493-9F3E-44F01C46FF2D}" type="pres">
      <dgm:prSet presAssocID="{E6CCBAC2-D025-4232-B8E8-54987E9DF59A}" presName="hierRoot2" presStyleCnt="0">
        <dgm:presLayoutVars>
          <dgm:hierBranch val="init"/>
        </dgm:presLayoutVars>
      </dgm:prSet>
      <dgm:spPr/>
      <dgm:t>
        <a:bodyPr/>
        <a:lstStyle/>
        <a:p>
          <a:endParaRPr lang="es-ES"/>
        </a:p>
      </dgm:t>
    </dgm:pt>
    <dgm:pt modelId="{8E393785-72B1-4F83-A048-368356CA91F7}" type="pres">
      <dgm:prSet presAssocID="{E6CCBAC2-D025-4232-B8E8-54987E9DF59A}" presName="rootComposite" presStyleCnt="0"/>
      <dgm:spPr/>
      <dgm:t>
        <a:bodyPr/>
        <a:lstStyle/>
        <a:p>
          <a:endParaRPr lang="es-ES"/>
        </a:p>
      </dgm:t>
    </dgm:pt>
    <dgm:pt modelId="{7697AB86-E6E6-47A7-9BBA-F45A7423AD0B}" type="pres">
      <dgm:prSet presAssocID="{E6CCBAC2-D025-4232-B8E8-54987E9DF59A}" presName="rootText" presStyleLbl="node2" presStyleIdx="1" presStyleCnt="6">
        <dgm:presLayoutVars>
          <dgm:chPref val="3"/>
        </dgm:presLayoutVars>
      </dgm:prSet>
      <dgm:spPr/>
      <dgm:t>
        <a:bodyPr/>
        <a:lstStyle/>
        <a:p>
          <a:endParaRPr lang="es-ES"/>
        </a:p>
      </dgm:t>
    </dgm:pt>
    <dgm:pt modelId="{1B90F232-844F-47F6-A0C7-F6673B23BB85}" type="pres">
      <dgm:prSet presAssocID="{E6CCBAC2-D025-4232-B8E8-54987E9DF59A}" presName="rootConnector" presStyleLbl="node2" presStyleIdx="1" presStyleCnt="6"/>
      <dgm:spPr/>
      <dgm:t>
        <a:bodyPr/>
        <a:lstStyle/>
        <a:p>
          <a:endParaRPr lang="es-ES"/>
        </a:p>
      </dgm:t>
    </dgm:pt>
    <dgm:pt modelId="{98F4E3E4-98B3-4073-B88C-A8878492014C}" type="pres">
      <dgm:prSet presAssocID="{E6CCBAC2-D025-4232-B8E8-54987E9DF59A}" presName="hierChild4" presStyleCnt="0"/>
      <dgm:spPr/>
      <dgm:t>
        <a:bodyPr/>
        <a:lstStyle/>
        <a:p>
          <a:endParaRPr lang="es-ES"/>
        </a:p>
      </dgm:t>
    </dgm:pt>
    <dgm:pt modelId="{5BEE21A7-684F-4E66-B5A6-C3BFE4A46FB4}" type="pres">
      <dgm:prSet presAssocID="{A227E93C-DE7C-4AD0-B406-D490C946B744}" presName="Name64" presStyleLbl="parChTrans1D3" presStyleIdx="1" presStyleCnt="6"/>
      <dgm:spPr/>
      <dgm:t>
        <a:bodyPr/>
        <a:lstStyle/>
        <a:p>
          <a:endParaRPr lang="es-ES"/>
        </a:p>
      </dgm:t>
    </dgm:pt>
    <dgm:pt modelId="{278A1623-53FE-478E-BED5-9B4FF641FCB3}" type="pres">
      <dgm:prSet presAssocID="{69F83C8F-9E06-4A58-A11A-79D02B344CCD}" presName="hierRoot2" presStyleCnt="0">
        <dgm:presLayoutVars>
          <dgm:hierBranch val="init"/>
        </dgm:presLayoutVars>
      </dgm:prSet>
      <dgm:spPr/>
      <dgm:t>
        <a:bodyPr/>
        <a:lstStyle/>
        <a:p>
          <a:endParaRPr lang="es-ES"/>
        </a:p>
      </dgm:t>
    </dgm:pt>
    <dgm:pt modelId="{77809CBC-AB87-43AF-85C1-48768A08901A}" type="pres">
      <dgm:prSet presAssocID="{69F83C8F-9E06-4A58-A11A-79D02B344CCD}" presName="rootComposite" presStyleCnt="0"/>
      <dgm:spPr/>
      <dgm:t>
        <a:bodyPr/>
        <a:lstStyle/>
        <a:p>
          <a:endParaRPr lang="es-ES"/>
        </a:p>
      </dgm:t>
    </dgm:pt>
    <dgm:pt modelId="{68A4379C-44B9-40BE-BD27-D340D5944B87}" type="pres">
      <dgm:prSet presAssocID="{69F83C8F-9E06-4A58-A11A-79D02B344CCD}" presName="rootText" presStyleLbl="node3" presStyleIdx="1" presStyleCnt="6" custScaleY="129417">
        <dgm:presLayoutVars>
          <dgm:chPref val="3"/>
        </dgm:presLayoutVars>
      </dgm:prSet>
      <dgm:spPr/>
      <dgm:t>
        <a:bodyPr/>
        <a:lstStyle/>
        <a:p>
          <a:endParaRPr lang="es-ES"/>
        </a:p>
      </dgm:t>
    </dgm:pt>
    <dgm:pt modelId="{CC3C5269-F4D3-497B-83A9-33A2D5D0B207}" type="pres">
      <dgm:prSet presAssocID="{69F83C8F-9E06-4A58-A11A-79D02B344CCD}" presName="rootConnector" presStyleLbl="node3" presStyleIdx="1" presStyleCnt="6"/>
      <dgm:spPr/>
      <dgm:t>
        <a:bodyPr/>
        <a:lstStyle/>
        <a:p>
          <a:endParaRPr lang="es-ES"/>
        </a:p>
      </dgm:t>
    </dgm:pt>
    <dgm:pt modelId="{9AF1F951-16AF-4092-9E59-ADF0A5819645}" type="pres">
      <dgm:prSet presAssocID="{69F83C8F-9E06-4A58-A11A-79D02B344CCD}" presName="hierChild4" presStyleCnt="0"/>
      <dgm:spPr/>
      <dgm:t>
        <a:bodyPr/>
        <a:lstStyle/>
        <a:p>
          <a:endParaRPr lang="es-ES"/>
        </a:p>
      </dgm:t>
    </dgm:pt>
    <dgm:pt modelId="{7D739F13-8530-4748-B76C-E5C44A9EF6C8}" type="pres">
      <dgm:prSet presAssocID="{69F83C8F-9E06-4A58-A11A-79D02B344CCD}" presName="hierChild5" presStyleCnt="0"/>
      <dgm:spPr/>
      <dgm:t>
        <a:bodyPr/>
        <a:lstStyle/>
        <a:p>
          <a:endParaRPr lang="es-ES"/>
        </a:p>
      </dgm:t>
    </dgm:pt>
    <dgm:pt modelId="{6102F707-FD96-4D38-BFDD-14CC9CBCC434}" type="pres">
      <dgm:prSet presAssocID="{E6CCBAC2-D025-4232-B8E8-54987E9DF59A}" presName="hierChild5" presStyleCnt="0"/>
      <dgm:spPr/>
      <dgm:t>
        <a:bodyPr/>
        <a:lstStyle/>
        <a:p>
          <a:endParaRPr lang="es-ES"/>
        </a:p>
      </dgm:t>
    </dgm:pt>
    <dgm:pt modelId="{3E7D4188-C268-4EB6-9A9E-123987964492}" type="pres">
      <dgm:prSet presAssocID="{E66680A3-AC1F-4482-B945-2D6CA145D654}" presName="Name64" presStyleLbl="parChTrans1D2" presStyleIdx="2" presStyleCnt="7"/>
      <dgm:spPr/>
      <dgm:t>
        <a:bodyPr/>
        <a:lstStyle/>
        <a:p>
          <a:endParaRPr lang="es-ES"/>
        </a:p>
      </dgm:t>
    </dgm:pt>
    <dgm:pt modelId="{45520B29-457A-4DFC-86B8-6269CCD88C92}" type="pres">
      <dgm:prSet presAssocID="{FE619075-044B-4370-97BE-683A828AF594}" presName="hierRoot2" presStyleCnt="0">
        <dgm:presLayoutVars>
          <dgm:hierBranch val="init"/>
        </dgm:presLayoutVars>
      </dgm:prSet>
      <dgm:spPr/>
      <dgm:t>
        <a:bodyPr/>
        <a:lstStyle/>
        <a:p>
          <a:endParaRPr lang="es-ES"/>
        </a:p>
      </dgm:t>
    </dgm:pt>
    <dgm:pt modelId="{4B05C33E-829A-4C79-AFE3-A5068138228A}" type="pres">
      <dgm:prSet presAssocID="{FE619075-044B-4370-97BE-683A828AF594}" presName="rootComposite" presStyleCnt="0"/>
      <dgm:spPr/>
      <dgm:t>
        <a:bodyPr/>
        <a:lstStyle/>
        <a:p>
          <a:endParaRPr lang="es-ES"/>
        </a:p>
      </dgm:t>
    </dgm:pt>
    <dgm:pt modelId="{30F45A20-A8E2-44F5-B0C9-8BB6641BAC36}" type="pres">
      <dgm:prSet presAssocID="{FE619075-044B-4370-97BE-683A828AF594}" presName="rootText" presStyleLbl="node2" presStyleIdx="2" presStyleCnt="6">
        <dgm:presLayoutVars>
          <dgm:chPref val="3"/>
        </dgm:presLayoutVars>
      </dgm:prSet>
      <dgm:spPr/>
      <dgm:t>
        <a:bodyPr/>
        <a:lstStyle/>
        <a:p>
          <a:endParaRPr lang="es-ES"/>
        </a:p>
      </dgm:t>
    </dgm:pt>
    <dgm:pt modelId="{2314B701-100D-4AAB-807C-2AD2D8BCA746}" type="pres">
      <dgm:prSet presAssocID="{FE619075-044B-4370-97BE-683A828AF594}" presName="rootConnector" presStyleLbl="node2" presStyleIdx="2" presStyleCnt="6"/>
      <dgm:spPr/>
      <dgm:t>
        <a:bodyPr/>
        <a:lstStyle/>
        <a:p>
          <a:endParaRPr lang="es-ES"/>
        </a:p>
      </dgm:t>
    </dgm:pt>
    <dgm:pt modelId="{C76286DC-D3ED-4A30-A925-72F0A932D847}" type="pres">
      <dgm:prSet presAssocID="{FE619075-044B-4370-97BE-683A828AF594}" presName="hierChild4" presStyleCnt="0"/>
      <dgm:spPr/>
      <dgm:t>
        <a:bodyPr/>
        <a:lstStyle/>
        <a:p>
          <a:endParaRPr lang="es-ES"/>
        </a:p>
      </dgm:t>
    </dgm:pt>
    <dgm:pt modelId="{CA5B60EC-33B3-4B02-A3C6-03BBCD696BA9}" type="pres">
      <dgm:prSet presAssocID="{40707DC5-FE2D-4789-B41B-4B5259D68B5D}" presName="Name64" presStyleLbl="parChTrans1D3" presStyleIdx="2" presStyleCnt="6"/>
      <dgm:spPr/>
      <dgm:t>
        <a:bodyPr/>
        <a:lstStyle/>
        <a:p>
          <a:endParaRPr lang="es-ES"/>
        </a:p>
      </dgm:t>
    </dgm:pt>
    <dgm:pt modelId="{734FB1D9-C3DE-45A1-93F0-9F3621E0C1A9}" type="pres">
      <dgm:prSet presAssocID="{E826A11A-A050-47EA-939B-30FE50AD876E}" presName="hierRoot2" presStyleCnt="0">
        <dgm:presLayoutVars>
          <dgm:hierBranch val="init"/>
        </dgm:presLayoutVars>
      </dgm:prSet>
      <dgm:spPr/>
      <dgm:t>
        <a:bodyPr/>
        <a:lstStyle/>
        <a:p>
          <a:endParaRPr lang="es-ES"/>
        </a:p>
      </dgm:t>
    </dgm:pt>
    <dgm:pt modelId="{DD2C8085-DADA-4D2D-A562-7A7ED0D9FF4D}" type="pres">
      <dgm:prSet presAssocID="{E826A11A-A050-47EA-939B-30FE50AD876E}" presName="rootComposite" presStyleCnt="0"/>
      <dgm:spPr/>
      <dgm:t>
        <a:bodyPr/>
        <a:lstStyle/>
        <a:p>
          <a:endParaRPr lang="es-ES"/>
        </a:p>
      </dgm:t>
    </dgm:pt>
    <dgm:pt modelId="{87BD7D5D-E4ED-4F56-B19F-2B9798DFD021}" type="pres">
      <dgm:prSet presAssocID="{E826A11A-A050-47EA-939B-30FE50AD876E}" presName="rootText" presStyleLbl="node3" presStyleIdx="2" presStyleCnt="6">
        <dgm:presLayoutVars>
          <dgm:chPref val="3"/>
        </dgm:presLayoutVars>
      </dgm:prSet>
      <dgm:spPr/>
      <dgm:t>
        <a:bodyPr/>
        <a:lstStyle/>
        <a:p>
          <a:endParaRPr lang="es-ES"/>
        </a:p>
      </dgm:t>
    </dgm:pt>
    <dgm:pt modelId="{FAAC404D-7487-4B9A-94FB-699A68FBF1B6}" type="pres">
      <dgm:prSet presAssocID="{E826A11A-A050-47EA-939B-30FE50AD876E}" presName="rootConnector" presStyleLbl="node3" presStyleIdx="2" presStyleCnt="6"/>
      <dgm:spPr/>
      <dgm:t>
        <a:bodyPr/>
        <a:lstStyle/>
        <a:p>
          <a:endParaRPr lang="es-ES"/>
        </a:p>
      </dgm:t>
    </dgm:pt>
    <dgm:pt modelId="{2B7787DC-EA5B-444D-A953-96993EC41DC0}" type="pres">
      <dgm:prSet presAssocID="{E826A11A-A050-47EA-939B-30FE50AD876E}" presName="hierChild4" presStyleCnt="0"/>
      <dgm:spPr/>
      <dgm:t>
        <a:bodyPr/>
        <a:lstStyle/>
        <a:p>
          <a:endParaRPr lang="es-ES"/>
        </a:p>
      </dgm:t>
    </dgm:pt>
    <dgm:pt modelId="{1208B03C-64E3-4410-A9EC-E450799185D0}" type="pres">
      <dgm:prSet presAssocID="{E826A11A-A050-47EA-939B-30FE50AD876E}" presName="hierChild5" presStyleCnt="0"/>
      <dgm:spPr/>
      <dgm:t>
        <a:bodyPr/>
        <a:lstStyle/>
        <a:p>
          <a:endParaRPr lang="es-ES"/>
        </a:p>
      </dgm:t>
    </dgm:pt>
    <dgm:pt modelId="{2854ECB9-140E-4883-BD26-5D9EB47A5065}" type="pres">
      <dgm:prSet presAssocID="{FE619075-044B-4370-97BE-683A828AF594}" presName="hierChild5" presStyleCnt="0"/>
      <dgm:spPr/>
      <dgm:t>
        <a:bodyPr/>
        <a:lstStyle/>
        <a:p>
          <a:endParaRPr lang="es-ES"/>
        </a:p>
      </dgm:t>
    </dgm:pt>
    <dgm:pt modelId="{DB6CA40D-D6E3-41A4-A766-1D4FCC4B0912}" type="pres">
      <dgm:prSet presAssocID="{64CEE879-BE91-4B29-BF5B-1C8C9ACEB8BA}" presName="Name64" presStyleLbl="parChTrans1D2" presStyleIdx="3" presStyleCnt="7"/>
      <dgm:spPr/>
      <dgm:t>
        <a:bodyPr/>
        <a:lstStyle/>
        <a:p>
          <a:endParaRPr lang="es-ES"/>
        </a:p>
      </dgm:t>
    </dgm:pt>
    <dgm:pt modelId="{F3638432-C9F8-48EC-BFEC-89EE4D691C40}" type="pres">
      <dgm:prSet presAssocID="{08F550C0-2322-4DA6-8813-840FFDC412BA}" presName="hierRoot2" presStyleCnt="0">
        <dgm:presLayoutVars>
          <dgm:hierBranch val="init"/>
        </dgm:presLayoutVars>
      </dgm:prSet>
      <dgm:spPr/>
      <dgm:t>
        <a:bodyPr/>
        <a:lstStyle/>
        <a:p>
          <a:endParaRPr lang="es-ES"/>
        </a:p>
      </dgm:t>
    </dgm:pt>
    <dgm:pt modelId="{325AE014-6266-42B3-B740-3CB0C8DA5A52}" type="pres">
      <dgm:prSet presAssocID="{08F550C0-2322-4DA6-8813-840FFDC412BA}" presName="rootComposite" presStyleCnt="0"/>
      <dgm:spPr/>
      <dgm:t>
        <a:bodyPr/>
        <a:lstStyle/>
        <a:p>
          <a:endParaRPr lang="es-ES"/>
        </a:p>
      </dgm:t>
    </dgm:pt>
    <dgm:pt modelId="{0F12152A-BEB6-4069-9B25-F726152F20B6}" type="pres">
      <dgm:prSet presAssocID="{08F550C0-2322-4DA6-8813-840FFDC412BA}" presName="rootText" presStyleLbl="node2" presStyleIdx="3" presStyleCnt="6">
        <dgm:presLayoutVars>
          <dgm:chPref val="3"/>
        </dgm:presLayoutVars>
      </dgm:prSet>
      <dgm:spPr/>
      <dgm:t>
        <a:bodyPr/>
        <a:lstStyle/>
        <a:p>
          <a:endParaRPr lang="es-ES"/>
        </a:p>
      </dgm:t>
    </dgm:pt>
    <dgm:pt modelId="{9EBF4BE5-0D02-4954-8728-4F9E82EF8A7B}" type="pres">
      <dgm:prSet presAssocID="{08F550C0-2322-4DA6-8813-840FFDC412BA}" presName="rootConnector" presStyleLbl="node2" presStyleIdx="3" presStyleCnt="6"/>
      <dgm:spPr/>
      <dgm:t>
        <a:bodyPr/>
        <a:lstStyle/>
        <a:p>
          <a:endParaRPr lang="es-ES"/>
        </a:p>
      </dgm:t>
    </dgm:pt>
    <dgm:pt modelId="{3AF49EED-49F9-43F2-89D8-BAA94E633410}" type="pres">
      <dgm:prSet presAssocID="{08F550C0-2322-4DA6-8813-840FFDC412BA}" presName="hierChild4" presStyleCnt="0"/>
      <dgm:spPr/>
      <dgm:t>
        <a:bodyPr/>
        <a:lstStyle/>
        <a:p>
          <a:endParaRPr lang="es-ES"/>
        </a:p>
      </dgm:t>
    </dgm:pt>
    <dgm:pt modelId="{2C6CD5D1-DA62-481B-921A-EA0FAA04AB08}" type="pres">
      <dgm:prSet presAssocID="{FE20B1F9-676F-499A-865E-8F00FCFD6AE1}" presName="Name64" presStyleLbl="parChTrans1D3" presStyleIdx="3" presStyleCnt="6"/>
      <dgm:spPr/>
      <dgm:t>
        <a:bodyPr/>
        <a:lstStyle/>
        <a:p>
          <a:endParaRPr lang="es-ES"/>
        </a:p>
      </dgm:t>
    </dgm:pt>
    <dgm:pt modelId="{7754E685-28E6-4594-937D-7799ECB30298}" type="pres">
      <dgm:prSet presAssocID="{EF9F96E7-AAE6-4F31-BCC3-83996101DC37}" presName="hierRoot2" presStyleCnt="0">
        <dgm:presLayoutVars>
          <dgm:hierBranch val="init"/>
        </dgm:presLayoutVars>
      </dgm:prSet>
      <dgm:spPr/>
      <dgm:t>
        <a:bodyPr/>
        <a:lstStyle/>
        <a:p>
          <a:endParaRPr lang="es-ES"/>
        </a:p>
      </dgm:t>
    </dgm:pt>
    <dgm:pt modelId="{7F9BE53D-7990-4F09-A5D8-E11AB0A59A1F}" type="pres">
      <dgm:prSet presAssocID="{EF9F96E7-AAE6-4F31-BCC3-83996101DC37}" presName="rootComposite" presStyleCnt="0"/>
      <dgm:spPr/>
      <dgm:t>
        <a:bodyPr/>
        <a:lstStyle/>
        <a:p>
          <a:endParaRPr lang="es-ES"/>
        </a:p>
      </dgm:t>
    </dgm:pt>
    <dgm:pt modelId="{A5AE5AAD-EE10-4B50-A548-8F81CAB0B679}" type="pres">
      <dgm:prSet presAssocID="{EF9F96E7-AAE6-4F31-BCC3-83996101DC37}" presName="rootText" presStyleLbl="node3" presStyleIdx="3" presStyleCnt="6">
        <dgm:presLayoutVars>
          <dgm:chPref val="3"/>
        </dgm:presLayoutVars>
      </dgm:prSet>
      <dgm:spPr/>
      <dgm:t>
        <a:bodyPr/>
        <a:lstStyle/>
        <a:p>
          <a:endParaRPr lang="es-ES"/>
        </a:p>
      </dgm:t>
    </dgm:pt>
    <dgm:pt modelId="{0718FC9E-4BCF-468B-8637-74896A7E1009}" type="pres">
      <dgm:prSet presAssocID="{EF9F96E7-AAE6-4F31-BCC3-83996101DC37}" presName="rootConnector" presStyleLbl="node3" presStyleIdx="3" presStyleCnt="6"/>
      <dgm:spPr/>
      <dgm:t>
        <a:bodyPr/>
        <a:lstStyle/>
        <a:p>
          <a:endParaRPr lang="es-ES"/>
        </a:p>
      </dgm:t>
    </dgm:pt>
    <dgm:pt modelId="{C97A6C1A-D3A7-4DE6-9F82-42D46154029F}" type="pres">
      <dgm:prSet presAssocID="{EF9F96E7-AAE6-4F31-BCC3-83996101DC37}" presName="hierChild4" presStyleCnt="0"/>
      <dgm:spPr/>
      <dgm:t>
        <a:bodyPr/>
        <a:lstStyle/>
        <a:p>
          <a:endParaRPr lang="es-ES"/>
        </a:p>
      </dgm:t>
    </dgm:pt>
    <dgm:pt modelId="{129DA37E-6400-43FD-B6F7-18282474EF72}" type="pres">
      <dgm:prSet presAssocID="{EF9F96E7-AAE6-4F31-BCC3-83996101DC37}" presName="hierChild5" presStyleCnt="0"/>
      <dgm:spPr/>
      <dgm:t>
        <a:bodyPr/>
        <a:lstStyle/>
        <a:p>
          <a:endParaRPr lang="es-ES"/>
        </a:p>
      </dgm:t>
    </dgm:pt>
    <dgm:pt modelId="{1EEBBA2E-0F24-4F7A-AF8E-CB8F75C83186}" type="pres">
      <dgm:prSet presAssocID="{08F550C0-2322-4DA6-8813-840FFDC412BA}" presName="hierChild5" presStyleCnt="0"/>
      <dgm:spPr/>
      <dgm:t>
        <a:bodyPr/>
        <a:lstStyle/>
        <a:p>
          <a:endParaRPr lang="es-ES"/>
        </a:p>
      </dgm:t>
    </dgm:pt>
    <dgm:pt modelId="{055BC91D-08CB-41A9-A814-D879A21AF574}" type="pres">
      <dgm:prSet presAssocID="{04A6427C-CF06-4AC7-9436-BB496AF94D21}" presName="Name64" presStyleLbl="parChTrans1D2" presStyleIdx="4" presStyleCnt="7"/>
      <dgm:spPr/>
      <dgm:t>
        <a:bodyPr/>
        <a:lstStyle/>
        <a:p>
          <a:endParaRPr lang="es-ES"/>
        </a:p>
      </dgm:t>
    </dgm:pt>
    <dgm:pt modelId="{F5F31C36-1B38-4CA5-B36B-F52B7E4C5D16}" type="pres">
      <dgm:prSet presAssocID="{50E7C536-2AF2-4702-9C0B-95AE31AEBEA4}" presName="hierRoot2" presStyleCnt="0">
        <dgm:presLayoutVars>
          <dgm:hierBranch val="init"/>
        </dgm:presLayoutVars>
      </dgm:prSet>
      <dgm:spPr/>
      <dgm:t>
        <a:bodyPr/>
        <a:lstStyle/>
        <a:p>
          <a:endParaRPr lang="es-ES"/>
        </a:p>
      </dgm:t>
    </dgm:pt>
    <dgm:pt modelId="{0537BED9-040B-4D88-AB97-D6E9DEB5FD32}" type="pres">
      <dgm:prSet presAssocID="{50E7C536-2AF2-4702-9C0B-95AE31AEBEA4}" presName="rootComposite" presStyleCnt="0"/>
      <dgm:spPr/>
      <dgm:t>
        <a:bodyPr/>
        <a:lstStyle/>
        <a:p>
          <a:endParaRPr lang="es-ES"/>
        </a:p>
      </dgm:t>
    </dgm:pt>
    <dgm:pt modelId="{66F3C44F-9679-4E37-871C-5335F10D83A7}" type="pres">
      <dgm:prSet presAssocID="{50E7C536-2AF2-4702-9C0B-95AE31AEBEA4}" presName="rootText" presStyleLbl="node2" presStyleIdx="4" presStyleCnt="6">
        <dgm:presLayoutVars>
          <dgm:chPref val="3"/>
        </dgm:presLayoutVars>
      </dgm:prSet>
      <dgm:spPr/>
      <dgm:t>
        <a:bodyPr/>
        <a:lstStyle/>
        <a:p>
          <a:endParaRPr lang="es-ES"/>
        </a:p>
      </dgm:t>
    </dgm:pt>
    <dgm:pt modelId="{7E69E6CD-A419-4D11-A196-F110FE820A3E}" type="pres">
      <dgm:prSet presAssocID="{50E7C536-2AF2-4702-9C0B-95AE31AEBEA4}" presName="rootConnector" presStyleLbl="node2" presStyleIdx="4" presStyleCnt="6"/>
      <dgm:spPr/>
      <dgm:t>
        <a:bodyPr/>
        <a:lstStyle/>
        <a:p>
          <a:endParaRPr lang="es-ES"/>
        </a:p>
      </dgm:t>
    </dgm:pt>
    <dgm:pt modelId="{A3929B6A-7DB7-4923-A667-CABD69ABF2DE}" type="pres">
      <dgm:prSet presAssocID="{50E7C536-2AF2-4702-9C0B-95AE31AEBEA4}" presName="hierChild4" presStyleCnt="0"/>
      <dgm:spPr/>
      <dgm:t>
        <a:bodyPr/>
        <a:lstStyle/>
        <a:p>
          <a:endParaRPr lang="es-ES"/>
        </a:p>
      </dgm:t>
    </dgm:pt>
    <dgm:pt modelId="{8F0A2795-5D38-45F4-B007-8631F4C9284C}" type="pres">
      <dgm:prSet presAssocID="{E97A0615-D8F5-4D5D-8BD2-D257CC8BB851}" presName="Name64" presStyleLbl="parChTrans1D3" presStyleIdx="4" presStyleCnt="6"/>
      <dgm:spPr/>
      <dgm:t>
        <a:bodyPr/>
        <a:lstStyle/>
        <a:p>
          <a:endParaRPr lang="es-ES"/>
        </a:p>
      </dgm:t>
    </dgm:pt>
    <dgm:pt modelId="{9BD2C726-D726-4378-9EDE-12965EE9CB5A}" type="pres">
      <dgm:prSet presAssocID="{43187737-1F64-4213-82B8-38E635855D34}" presName="hierRoot2" presStyleCnt="0">
        <dgm:presLayoutVars>
          <dgm:hierBranch val="init"/>
        </dgm:presLayoutVars>
      </dgm:prSet>
      <dgm:spPr/>
      <dgm:t>
        <a:bodyPr/>
        <a:lstStyle/>
        <a:p>
          <a:endParaRPr lang="es-ES"/>
        </a:p>
      </dgm:t>
    </dgm:pt>
    <dgm:pt modelId="{F42D34D0-7311-4917-8C5F-CA850EB82E6B}" type="pres">
      <dgm:prSet presAssocID="{43187737-1F64-4213-82B8-38E635855D34}" presName="rootComposite" presStyleCnt="0"/>
      <dgm:spPr/>
      <dgm:t>
        <a:bodyPr/>
        <a:lstStyle/>
        <a:p>
          <a:endParaRPr lang="es-ES"/>
        </a:p>
      </dgm:t>
    </dgm:pt>
    <dgm:pt modelId="{25420E97-6D58-4D1E-B3BD-A67F17AB909B}" type="pres">
      <dgm:prSet presAssocID="{43187737-1F64-4213-82B8-38E635855D34}" presName="rootText" presStyleLbl="node3" presStyleIdx="4" presStyleCnt="6">
        <dgm:presLayoutVars>
          <dgm:chPref val="3"/>
        </dgm:presLayoutVars>
      </dgm:prSet>
      <dgm:spPr/>
      <dgm:t>
        <a:bodyPr/>
        <a:lstStyle/>
        <a:p>
          <a:endParaRPr lang="es-ES"/>
        </a:p>
      </dgm:t>
    </dgm:pt>
    <dgm:pt modelId="{40206639-0CCC-4B44-B89D-7145775E3133}" type="pres">
      <dgm:prSet presAssocID="{43187737-1F64-4213-82B8-38E635855D34}" presName="rootConnector" presStyleLbl="node3" presStyleIdx="4" presStyleCnt="6"/>
      <dgm:spPr/>
      <dgm:t>
        <a:bodyPr/>
        <a:lstStyle/>
        <a:p>
          <a:endParaRPr lang="es-ES"/>
        </a:p>
      </dgm:t>
    </dgm:pt>
    <dgm:pt modelId="{75F0E61B-385C-41BE-AA8C-9BC5292BFBF5}" type="pres">
      <dgm:prSet presAssocID="{43187737-1F64-4213-82B8-38E635855D34}" presName="hierChild4" presStyleCnt="0"/>
      <dgm:spPr/>
      <dgm:t>
        <a:bodyPr/>
        <a:lstStyle/>
        <a:p>
          <a:endParaRPr lang="es-ES"/>
        </a:p>
      </dgm:t>
    </dgm:pt>
    <dgm:pt modelId="{53429058-AD5B-4C8F-B421-30D1A38C4F77}" type="pres">
      <dgm:prSet presAssocID="{43187737-1F64-4213-82B8-38E635855D34}" presName="hierChild5" presStyleCnt="0"/>
      <dgm:spPr/>
      <dgm:t>
        <a:bodyPr/>
        <a:lstStyle/>
        <a:p>
          <a:endParaRPr lang="es-ES"/>
        </a:p>
      </dgm:t>
    </dgm:pt>
    <dgm:pt modelId="{7D6701AD-5F7E-48D4-8CD3-4055D315A728}" type="pres">
      <dgm:prSet presAssocID="{50E7C536-2AF2-4702-9C0B-95AE31AEBEA4}" presName="hierChild5" presStyleCnt="0"/>
      <dgm:spPr/>
      <dgm:t>
        <a:bodyPr/>
        <a:lstStyle/>
        <a:p>
          <a:endParaRPr lang="es-ES"/>
        </a:p>
      </dgm:t>
    </dgm:pt>
    <dgm:pt modelId="{76D362AA-EFA4-458B-B7B7-6913F55042C4}" type="pres">
      <dgm:prSet presAssocID="{2C8FC955-60D8-4789-8BD3-580B388CEC52}" presName="Name64" presStyleLbl="parChTrans1D2" presStyleIdx="5" presStyleCnt="7"/>
      <dgm:spPr/>
      <dgm:t>
        <a:bodyPr/>
        <a:lstStyle/>
        <a:p>
          <a:endParaRPr lang="es-ES"/>
        </a:p>
      </dgm:t>
    </dgm:pt>
    <dgm:pt modelId="{49A4B5D0-1A7A-4C72-8444-79887209C773}" type="pres">
      <dgm:prSet presAssocID="{1FC969E5-BA5C-46BF-9DA2-1EA5D784D6F4}" presName="hierRoot2" presStyleCnt="0">
        <dgm:presLayoutVars>
          <dgm:hierBranch val="init"/>
        </dgm:presLayoutVars>
      </dgm:prSet>
      <dgm:spPr/>
      <dgm:t>
        <a:bodyPr/>
        <a:lstStyle/>
        <a:p>
          <a:endParaRPr lang="es-ES"/>
        </a:p>
      </dgm:t>
    </dgm:pt>
    <dgm:pt modelId="{AC1479F4-0260-45EF-9296-98DCCB89E630}" type="pres">
      <dgm:prSet presAssocID="{1FC969E5-BA5C-46BF-9DA2-1EA5D784D6F4}" presName="rootComposite" presStyleCnt="0"/>
      <dgm:spPr/>
      <dgm:t>
        <a:bodyPr/>
        <a:lstStyle/>
        <a:p>
          <a:endParaRPr lang="es-ES"/>
        </a:p>
      </dgm:t>
    </dgm:pt>
    <dgm:pt modelId="{590A3D2A-10E4-4D33-877B-4303283ABF59}" type="pres">
      <dgm:prSet presAssocID="{1FC969E5-BA5C-46BF-9DA2-1EA5D784D6F4}" presName="rootText" presStyleLbl="node2" presStyleIdx="5" presStyleCnt="6">
        <dgm:presLayoutVars>
          <dgm:chPref val="3"/>
        </dgm:presLayoutVars>
      </dgm:prSet>
      <dgm:spPr/>
      <dgm:t>
        <a:bodyPr/>
        <a:lstStyle/>
        <a:p>
          <a:endParaRPr lang="es-ES"/>
        </a:p>
      </dgm:t>
    </dgm:pt>
    <dgm:pt modelId="{022CF065-FC52-49E7-84CE-B77A6D873DF7}" type="pres">
      <dgm:prSet presAssocID="{1FC969E5-BA5C-46BF-9DA2-1EA5D784D6F4}" presName="rootConnector" presStyleLbl="node2" presStyleIdx="5" presStyleCnt="6"/>
      <dgm:spPr/>
      <dgm:t>
        <a:bodyPr/>
        <a:lstStyle/>
        <a:p>
          <a:endParaRPr lang="es-ES"/>
        </a:p>
      </dgm:t>
    </dgm:pt>
    <dgm:pt modelId="{DC42EA83-6C14-4F72-8998-E7C7A81F78EC}" type="pres">
      <dgm:prSet presAssocID="{1FC969E5-BA5C-46BF-9DA2-1EA5D784D6F4}" presName="hierChild4" presStyleCnt="0"/>
      <dgm:spPr/>
      <dgm:t>
        <a:bodyPr/>
        <a:lstStyle/>
        <a:p>
          <a:endParaRPr lang="es-ES"/>
        </a:p>
      </dgm:t>
    </dgm:pt>
    <dgm:pt modelId="{22F3500D-ADDF-4890-8E51-7C43C5ECC485}" type="pres">
      <dgm:prSet presAssocID="{E5F478D8-52BD-4E72-A0B3-ADD8EBD79D41}" presName="Name64" presStyleLbl="parChTrans1D3" presStyleIdx="5" presStyleCnt="6"/>
      <dgm:spPr/>
      <dgm:t>
        <a:bodyPr/>
        <a:lstStyle/>
        <a:p>
          <a:endParaRPr lang="es-ES"/>
        </a:p>
      </dgm:t>
    </dgm:pt>
    <dgm:pt modelId="{EEDEF56E-FFE6-4080-ABEF-C9BBB6C8C780}" type="pres">
      <dgm:prSet presAssocID="{725CEC03-9082-4CFD-A870-BA0E5CCC6E87}" presName="hierRoot2" presStyleCnt="0">
        <dgm:presLayoutVars>
          <dgm:hierBranch val="init"/>
        </dgm:presLayoutVars>
      </dgm:prSet>
      <dgm:spPr/>
      <dgm:t>
        <a:bodyPr/>
        <a:lstStyle/>
        <a:p>
          <a:endParaRPr lang="es-ES"/>
        </a:p>
      </dgm:t>
    </dgm:pt>
    <dgm:pt modelId="{D9F89DF5-67C4-4FE4-9B8B-58B300EEF032}" type="pres">
      <dgm:prSet presAssocID="{725CEC03-9082-4CFD-A870-BA0E5CCC6E87}" presName="rootComposite" presStyleCnt="0"/>
      <dgm:spPr/>
      <dgm:t>
        <a:bodyPr/>
        <a:lstStyle/>
        <a:p>
          <a:endParaRPr lang="es-ES"/>
        </a:p>
      </dgm:t>
    </dgm:pt>
    <dgm:pt modelId="{75BFF6C9-ABEE-4C51-8AD2-E2192B5776FD}" type="pres">
      <dgm:prSet presAssocID="{725CEC03-9082-4CFD-A870-BA0E5CCC6E87}" presName="rootText" presStyleLbl="node3" presStyleIdx="5" presStyleCnt="6" custScaleY="126046">
        <dgm:presLayoutVars>
          <dgm:chPref val="3"/>
        </dgm:presLayoutVars>
      </dgm:prSet>
      <dgm:spPr/>
      <dgm:t>
        <a:bodyPr/>
        <a:lstStyle/>
        <a:p>
          <a:endParaRPr lang="es-ES"/>
        </a:p>
      </dgm:t>
    </dgm:pt>
    <dgm:pt modelId="{318350CC-296C-4379-B012-279675060BC3}" type="pres">
      <dgm:prSet presAssocID="{725CEC03-9082-4CFD-A870-BA0E5CCC6E87}" presName="rootConnector" presStyleLbl="node3" presStyleIdx="5" presStyleCnt="6"/>
      <dgm:spPr/>
      <dgm:t>
        <a:bodyPr/>
        <a:lstStyle/>
        <a:p>
          <a:endParaRPr lang="es-ES"/>
        </a:p>
      </dgm:t>
    </dgm:pt>
    <dgm:pt modelId="{04CD80C1-411C-497C-9D12-69364DAA9C4D}" type="pres">
      <dgm:prSet presAssocID="{725CEC03-9082-4CFD-A870-BA0E5CCC6E87}" presName="hierChild4" presStyleCnt="0"/>
      <dgm:spPr/>
      <dgm:t>
        <a:bodyPr/>
        <a:lstStyle/>
        <a:p>
          <a:endParaRPr lang="es-ES"/>
        </a:p>
      </dgm:t>
    </dgm:pt>
    <dgm:pt modelId="{8FB677E9-A7BD-4F40-9D6E-61DD8078DAC6}" type="pres">
      <dgm:prSet presAssocID="{725CEC03-9082-4CFD-A870-BA0E5CCC6E87}" presName="hierChild5" presStyleCnt="0"/>
      <dgm:spPr/>
      <dgm:t>
        <a:bodyPr/>
        <a:lstStyle/>
        <a:p>
          <a:endParaRPr lang="es-ES"/>
        </a:p>
      </dgm:t>
    </dgm:pt>
    <dgm:pt modelId="{9BD347F3-7B34-4944-98CE-D018F22351E3}" type="pres">
      <dgm:prSet presAssocID="{1FC969E5-BA5C-46BF-9DA2-1EA5D784D6F4}" presName="hierChild5" presStyleCnt="0"/>
      <dgm:spPr/>
      <dgm:t>
        <a:bodyPr/>
        <a:lstStyle/>
        <a:p>
          <a:endParaRPr lang="es-ES"/>
        </a:p>
      </dgm:t>
    </dgm:pt>
    <dgm:pt modelId="{37577F55-9DDC-46AE-BE44-659B549A5133}" type="pres">
      <dgm:prSet presAssocID="{9F14E754-841A-4A76-A65F-63FA573FD1DD}" presName="hierChild3" presStyleCnt="0"/>
      <dgm:spPr/>
      <dgm:t>
        <a:bodyPr/>
        <a:lstStyle/>
        <a:p>
          <a:endParaRPr lang="es-ES"/>
        </a:p>
      </dgm:t>
    </dgm:pt>
    <dgm:pt modelId="{C8EBE24F-9551-4091-8A4F-7090100008E3}" type="pres">
      <dgm:prSet presAssocID="{CA316E7C-725D-4481-BF15-CD4D3122DBA4}" presName="Name115" presStyleLbl="parChTrans1D2" presStyleIdx="6" presStyleCnt="7"/>
      <dgm:spPr/>
      <dgm:t>
        <a:bodyPr/>
        <a:lstStyle/>
        <a:p>
          <a:endParaRPr lang="es-ES"/>
        </a:p>
      </dgm:t>
    </dgm:pt>
    <dgm:pt modelId="{5E62795D-400B-4359-97B4-D910AE59BD70}" type="pres">
      <dgm:prSet presAssocID="{7DED1472-E619-493B-9CD4-C02EACD12516}" presName="hierRoot3" presStyleCnt="0">
        <dgm:presLayoutVars>
          <dgm:hierBranch val="init"/>
        </dgm:presLayoutVars>
      </dgm:prSet>
      <dgm:spPr/>
      <dgm:t>
        <a:bodyPr/>
        <a:lstStyle/>
        <a:p>
          <a:endParaRPr lang="es-ES"/>
        </a:p>
      </dgm:t>
    </dgm:pt>
    <dgm:pt modelId="{B96B29FD-13D3-4C9F-B9F9-ACF0E3087BEF}" type="pres">
      <dgm:prSet presAssocID="{7DED1472-E619-493B-9CD4-C02EACD12516}" presName="rootComposite3" presStyleCnt="0"/>
      <dgm:spPr/>
      <dgm:t>
        <a:bodyPr/>
        <a:lstStyle/>
        <a:p>
          <a:endParaRPr lang="es-ES"/>
        </a:p>
      </dgm:t>
    </dgm:pt>
    <dgm:pt modelId="{D8772FF9-71D4-447A-B1F5-A06A22EB721A}" type="pres">
      <dgm:prSet presAssocID="{7DED1472-E619-493B-9CD4-C02EACD12516}" presName="rootText3" presStyleLbl="asst1" presStyleIdx="0" presStyleCnt="1" custScaleY="173770">
        <dgm:presLayoutVars>
          <dgm:chPref val="3"/>
        </dgm:presLayoutVars>
      </dgm:prSet>
      <dgm:spPr/>
      <dgm:t>
        <a:bodyPr/>
        <a:lstStyle/>
        <a:p>
          <a:endParaRPr lang="es-ES"/>
        </a:p>
      </dgm:t>
    </dgm:pt>
    <dgm:pt modelId="{A1CBDA31-3808-406B-90F7-E47903FF1E7A}" type="pres">
      <dgm:prSet presAssocID="{7DED1472-E619-493B-9CD4-C02EACD12516}" presName="rootConnector3" presStyleLbl="asst1" presStyleIdx="0" presStyleCnt="1"/>
      <dgm:spPr/>
      <dgm:t>
        <a:bodyPr/>
        <a:lstStyle/>
        <a:p>
          <a:endParaRPr lang="es-ES"/>
        </a:p>
      </dgm:t>
    </dgm:pt>
    <dgm:pt modelId="{AF1F60EA-E707-4766-9B54-7D3A185F30D9}" type="pres">
      <dgm:prSet presAssocID="{7DED1472-E619-493B-9CD4-C02EACD12516}" presName="hierChild6" presStyleCnt="0"/>
      <dgm:spPr/>
      <dgm:t>
        <a:bodyPr/>
        <a:lstStyle/>
        <a:p>
          <a:endParaRPr lang="es-ES"/>
        </a:p>
      </dgm:t>
    </dgm:pt>
    <dgm:pt modelId="{A7218CE7-3E4C-476B-B145-C96F00B10367}" type="pres">
      <dgm:prSet presAssocID="{7DED1472-E619-493B-9CD4-C02EACD12516}" presName="hierChild7" presStyleCnt="0"/>
      <dgm:spPr/>
      <dgm:t>
        <a:bodyPr/>
        <a:lstStyle/>
        <a:p>
          <a:endParaRPr lang="es-ES"/>
        </a:p>
      </dgm:t>
    </dgm:pt>
  </dgm:ptLst>
  <dgm:cxnLst>
    <dgm:cxn modelId="{A8EA0EA6-7D13-48DC-885E-43E76EA0AD30}" srcId="{BF65E0C6-89F0-42A2-9754-17781A95497E}" destId="{8E04E218-FB4B-429F-97BF-81D88E1B8EFC}" srcOrd="0" destOrd="0" parTransId="{4434FF7D-AE14-403D-BE85-9CBF9EA76BCF}" sibTransId="{E218DB97-4BA9-40E1-9E9A-6BEDED14105C}"/>
    <dgm:cxn modelId="{6EE4EFCD-DC56-4B8E-B7DA-72733E3CB023}" srcId="{08F550C0-2322-4DA6-8813-840FFDC412BA}" destId="{EF9F96E7-AAE6-4F31-BCC3-83996101DC37}" srcOrd="0" destOrd="0" parTransId="{FE20B1F9-676F-499A-865E-8F00FCFD6AE1}" sibTransId="{8EA65D2F-9176-42E3-BF9A-FB5D4578B5BC}"/>
    <dgm:cxn modelId="{F63423CF-DD87-4994-8901-30F7C425F507}" type="presOf" srcId="{EF9F96E7-AAE6-4F31-BCC3-83996101DC37}" destId="{A5AE5AAD-EE10-4B50-A548-8F81CAB0B679}" srcOrd="0" destOrd="0" presId="urn:microsoft.com/office/officeart/2009/3/layout/HorizontalOrganizationChart"/>
    <dgm:cxn modelId="{1FB11752-EC6B-424A-904B-87065F787E66}" type="presOf" srcId="{E6CCBAC2-D025-4232-B8E8-54987E9DF59A}" destId="{7697AB86-E6E6-47A7-9BBA-F45A7423AD0B}" srcOrd="0" destOrd="0" presId="urn:microsoft.com/office/officeart/2009/3/layout/HorizontalOrganizationChart"/>
    <dgm:cxn modelId="{27DAC5B3-0868-4628-91B8-F23D745056BD}" type="presOf" srcId="{725CEC03-9082-4CFD-A870-BA0E5CCC6E87}" destId="{318350CC-296C-4379-B012-279675060BC3}" srcOrd="1" destOrd="0" presId="urn:microsoft.com/office/officeart/2009/3/layout/HorizontalOrganizationChart"/>
    <dgm:cxn modelId="{E8B2A611-9371-422A-9B29-75C7100554E6}" srcId="{9F14E754-841A-4A76-A65F-63FA573FD1DD}" destId="{1FC969E5-BA5C-46BF-9DA2-1EA5D784D6F4}" srcOrd="6" destOrd="0" parTransId="{2C8FC955-60D8-4789-8BD3-580B388CEC52}" sibTransId="{B6F00FFD-5617-4944-B71A-D2075FA5BD2F}"/>
    <dgm:cxn modelId="{ED0C3ABA-3146-48D6-B795-8696F0635352}" type="presOf" srcId="{B2BB62A6-8D00-4633-BA0C-039A922B25AB}" destId="{DCB2468A-866E-40E4-99B4-2F1F73A2163D}" srcOrd="0" destOrd="0" presId="urn:microsoft.com/office/officeart/2009/3/layout/HorizontalOrganizationChart"/>
    <dgm:cxn modelId="{6B41B47A-B4BF-406A-8461-43D8C5A38D27}" srcId="{9F14E754-841A-4A76-A65F-63FA573FD1DD}" destId="{BF65E0C6-89F0-42A2-9754-17781A95497E}" srcOrd="1" destOrd="0" parTransId="{D71B00B4-295E-4A60-9760-B661A2FECD89}" sibTransId="{B2FF4C84-BA18-4B84-B4F4-8E90F9AC9536}"/>
    <dgm:cxn modelId="{4E401D92-3A94-47F2-A557-63720EF4A8B5}" type="presOf" srcId="{FE619075-044B-4370-97BE-683A828AF594}" destId="{30F45A20-A8E2-44F5-B0C9-8BB6641BAC36}" srcOrd="0" destOrd="0" presId="urn:microsoft.com/office/officeart/2009/3/layout/HorizontalOrganizationChart"/>
    <dgm:cxn modelId="{578EB4E3-1D12-49EA-8FAE-C7BB6ED1A7E9}" srcId="{B2BB62A6-8D00-4633-BA0C-039A922B25AB}" destId="{9F14E754-841A-4A76-A65F-63FA573FD1DD}" srcOrd="0" destOrd="0" parTransId="{231D7497-3708-4F5B-8F9E-38618EB65B68}" sibTransId="{56A3A557-CC6E-46C9-8993-383715C5A442}"/>
    <dgm:cxn modelId="{174D51AD-F45A-4832-9570-1535EAE5F591}" srcId="{FE619075-044B-4370-97BE-683A828AF594}" destId="{E826A11A-A050-47EA-939B-30FE50AD876E}" srcOrd="0" destOrd="0" parTransId="{40707DC5-FE2D-4789-B41B-4B5259D68B5D}" sibTransId="{849C6C56-DC3E-40A2-ADA2-E8BCC5CA6FEE}"/>
    <dgm:cxn modelId="{CCF64E9D-5A45-4CF4-8D5E-85FBE23AE521}" type="presOf" srcId="{8E04E218-FB4B-429F-97BF-81D88E1B8EFC}" destId="{F1930EEA-6F97-4815-AEE2-92150D03562B}" srcOrd="0" destOrd="0" presId="urn:microsoft.com/office/officeart/2009/3/layout/HorizontalOrganizationChart"/>
    <dgm:cxn modelId="{44969CDD-F746-48A1-83BB-A6A5F7FD8B83}" srcId="{9F14E754-841A-4A76-A65F-63FA573FD1DD}" destId="{E6CCBAC2-D025-4232-B8E8-54987E9DF59A}" srcOrd="2" destOrd="0" parTransId="{7E5D002F-A581-48C1-BBEC-853BE24A848D}" sibTransId="{500BC567-A780-4FDE-9980-5FBBD43BB505}"/>
    <dgm:cxn modelId="{FD80920A-3B36-4106-85B0-E16F947C1F7F}" type="presOf" srcId="{40707DC5-FE2D-4789-B41B-4B5259D68B5D}" destId="{CA5B60EC-33B3-4B02-A3C6-03BBCD696BA9}" srcOrd="0" destOrd="0" presId="urn:microsoft.com/office/officeart/2009/3/layout/HorizontalOrganizationChart"/>
    <dgm:cxn modelId="{7EFBC072-DB30-4BF0-8123-520E97A7C04F}" type="presOf" srcId="{E97A0615-D8F5-4D5D-8BD2-D257CC8BB851}" destId="{8F0A2795-5D38-45F4-B007-8631F4C9284C}" srcOrd="0" destOrd="0" presId="urn:microsoft.com/office/officeart/2009/3/layout/HorizontalOrganizationChart"/>
    <dgm:cxn modelId="{96307829-1BA6-4339-9D32-F7CC9A0F588C}" type="presOf" srcId="{D71B00B4-295E-4A60-9760-B661A2FECD89}" destId="{2F67834B-17F9-4D9D-8064-E28E97815605}" srcOrd="0" destOrd="0" presId="urn:microsoft.com/office/officeart/2009/3/layout/HorizontalOrganizationChart"/>
    <dgm:cxn modelId="{A7A91950-0A78-4ECC-A48A-19DB0F01B807}" type="presOf" srcId="{08F550C0-2322-4DA6-8813-840FFDC412BA}" destId="{9EBF4BE5-0D02-4954-8728-4F9E82EF8A7B}" srcOrd="1" destOrd="0" presId="urn:microsoft.com/office/officeart/2009/3/layout/HorizontalOrganizationChart"/>
    <dgm:cxn modelId="{E9830D13-D6A5-4F7C-802C-1F4B6D9CE80F}" srcId="{E6CCBAC2-D025-4232-B8E8-54987E9DF59A}" destId="{69F83C8F-9E06-4A58-A11A-79D02B344CCD}" srcOrd="0" destOrd="0" parTransId="{A227E93C-DE7C-4AD0-B406-D490C946B744}" sibTransId="{21E7D477-4E10-4CD6-A25F-0F39F6944AFB}"/>
    <dgm:cxn modelId="{1D5D14FA-8BE6-4C63-A5C0-4474231F10FE}" type="presOf" srcId="{725CEC03-9082-4CFD-A870-BA0E5CCC6E87}" destId="{75BFF6C9-ABEE-4C51-8AD2-E2192B5776FD}" srcOrd="0" destOrd="0" presId="urn:microsoft.com/office/officeart/2009/3/layout/HorizontalOrganizationChart"/>
    <dgm:cxn modelId="{177CC1E0-E0F1-4B15-B3EB-3B2AF78E06F7}" type="presOf" srcId="{1FC969E5-BA5C-46BF-9DA2-1EA5D784D6F4}" destId="{590A3D2A-10E4-4D33-877B-4303283ABF59}" srcOrd="0" destOrd="0" presId="urn:microsoft.com/office/officeart/2009/3/layout/HorizontalOrganizationChart"/>
    <dgm:cxn modelId="{B0D6ADF7-3696-4C46-AF20-D7F9F977F65F}" type="presOf" srcId="{1FC969E5-BA5C-46BF-9DA2-1EA5D784D6F4}" destId="{022CF065-FC52-49E7-84CE-B77A6D873DF7}" srcOrd="1" destOrd="0" presId="urn:microsoft.com/office/officeart/2009/3/layout/HorizontalOrganizationChart"/>
    <dgm:cxn modelId="{6DBF47E8-5B13-442B-BF72-FC22DC286DFA}" srcId="{50E7C536-2AF2-4702-9C0B-95AE31AEBEA4}" destId="{43187737-1F64-4213-82B8-38E635855D34}" srcOrd="0" destOrd="0" parTransId="{E97A0615-D8F5-4D5D-8BD2-D257CC8BB851}" sibTransId="{96002563-5D3B-463A-BD66-827BFAEB29D7}"/>
    <dgm:cxn modelId="{0B40063B-ABCF-417B-8695-C6A936395C7B}" type="presOf" srcId="{69F83C8F-9E06-4A58-A11A-79D02B344CCD}" destId="{CC3C5269-F4D3-497B-83A9-33A2D5D0B207}" srcOrd="1" destOrd="0" presId="urn:microsoft.com/office/officeart/2009/3/layout/HorizontalOrganizationChart"/>
    <dgm:cxn modelId="{7268BE47-EF50-497A-AE62-497945809CFA}" srcId="{9F14E754-841A-4A76-A65F-63FA573FD1DD}" destId="{7DED1472-E619-493B-9CD4-C02EACD12516}" srcOrd="0" destOrd="0" parTransId="{CA316E7C-725D-4481-BF15-CD4D3122DBA4}" sibTransId="{B743F415-FD8C-4776-9C82-937E5F1CAF54}"/>
    <dgm:cxn modelId="{95D32E89-339F-4CBA-8F24-D2949FB21646}" type="presOf" srcId="{BF65E0C6-89F0-42A2-9754-17781A95497E}" destId="{B1AE00D8-64A8-40D7-9B79-5FAE8B92AAA3}" srcOrd="1" destOrd="0" presId="urn:microsoft.com/office/officeart/2009/3/layout/HorizontalOrganizationChart"/>
    <dgm:cxn modelId="{0BAE08FF-EAF0-4881-B09E-E161C3755080}" type="presOf" srcId="{69F83C8F-9E06-4A58-A11A-79D02B344CCD}" destId="{68A4379C-44B9-40BE-BD27-D340D5944B87}" srcOrd="0" destOrd="0" presId="urn:microsoft.com/office/officeart/2009/3/layout/HorizontalOrganizationChart"/>
    <dgm:cxn modelId="{EC6FD90C-1844-4D1E-ABF5-D23F2689635F}" type="presOf" srcId="{64CEE879-BE91-4B29-BF5B-1C8C9ACEB8BA}" destId="{DB6CA40D-D6E3-41A4-A766-1D4FCC4B0912}" srcOrd="0" destOrd="0" presId="urn:microsoft.com/office/officeart/2009/3/layout/HorizontalOrganizationChart"/>
    <dgm:cxn modelId="{E2E3BBC5-F4CE-4016-88BE-19BA16E40C5E}" type="presOf" srcId="{43187737-1F64-4213-82B8-38E635855D34}" destId="{40206639-0CCC-4B44-B89D-7145775E3133}" srcOrd="1" destOrd="0" presId="urn:microsoft.com/office/officeart/2009/3/layout/HorizontalOrganizationChart"/>
    <dgm:cxn modelId="{D819703D-5ECF-46DD-93C7-29936F90C804}" srcId="{9F14E754-841A-4A76-A65F-63FA573FD1DD}" destId="{08F550C0-2322-4DA6-8813-840FFDC412BA}" srcOrd="4" destOrd="0" parTransId="{64CEE879-BE91-4B29-BF5B-1C8C9ACEB8BA}" sibTransId="{0408B303-BCA0-4EEB-8332-92FF1105AE2B}"/>
    <dgm:cxn modelId="{94BC43BF-5D7E-4F87-B4CB-5D8EED27DA53}" type="presOf" srcId="{50E7C536-2AF2-4702-9C0B-95AE31AEBEA4}" destId="{66F3C44F-9679-4E37-871C-5335F10D83A7}" srcOrd="0" destOrd="0" presId="urn:microsoft.com/office/officeart/2009/3/layout/HorizontalOrganizationChart"/>
    <dgm:cxn modelId="{17B0F447-8A43-4E34-B506-C24A8ECB1EF0}" type="presOf" srcId="{CA316E7C-725D-4481-BF15-CD4D3122DBA4}" destId="{C8EBE24F-9551-4091-8A4F-7090100008E3}" srcOrd="0" destOrd="0" presId="urn:microsoft.com/office/officeart/2009/3/layout/HorizontalOrganizationChart"/>
    <dgm:cxn modelId="{60FB87F5-54CE-4A90-8F44-2C3D6B464476}" type="presOf" srcId="{4434FF7D-AE14-403D-BE85-9CBF9EA76BCF}" destId="{3C33E057-DDA9-4B7C-B5BA-254522FEA1B4}" srcOrd="0" destOrd="0" presId="urn:microsoft.com/office/officeart/2009/3/layout/HorizontalOrganizationChart"/>
    <dgm:cxn modelId="{585279DD-885A-4643-A4BF-E9D221E084DF}" type="presOf" srcId="{50E7C536-2AF2-4702-9C0B-95AE31AEBEA4}" destId="{7E69E6CD-A419-4D11-A196-F110FE820A3E}" srcOrd="1" destOrd="0" presId="urn:microsoft.com/office/officeart/2009/3/layout/HorizontalOrganizationChart"/>
    <dgm:cxn modelId="{2A2FC902-5CCB-4E74-958F-CABFC4B10F33}" type="presOf" srcId="{7DED1472-E619-493B-9CD4-C02EACD12516}" destId="{D8772FF9-71D4-447A-B1F5-A06A22EB721A}" srcOrd="0" destOrd="0" presId="urn:microsoft.com/office/officeart/2009/3/layout/HorizontalOrganizationChart"/>
    <dgm:cxn modelId="{7B367E28-653D-41D5-9DC4-EDA5F52517D3}" type="presOf" srcId="{BF65E0C6-89F0-42A2-9754-17781A95497E}" destId="{0B09C49A-B7DE-4483-8FB8-318D7F968420}" srcOrd="0" destOrd="0" presId="urn:microsoft.com/office/officeart/2009/3/layout/HorizontalOrganizationChart"/>
    <dgm:cxn modelId="{2DE25CA5-A679-4612-9A72-F839AD27B3D0}" type="presOf" srcId="{E6CCBAC2-D025-4232-B8E8-54987E9DF59A}" destId="{1B90F232-844F-47F6-A0C7-F6673B23BB85}" srcOrd="1" destOrd="0" presId="urn:microsoft.com/office/officeart/2009/3/layout/HorizontalOrganizationChart"/>
    <dgm:cxn modelId="{16C4755D-A0F1-4250-937C-4A434EEB4CA9}" type="presOf" srcId="{8E04E218-FB4B-429F-97BF-81D88E1B8EFC}" destId="{621447DA-12F9-4797-B089-973333C394D6}" srcOrd="1" destOrd="0" presId="urn:microsoft.com/office/officeart/2009/3/layout/HorizontalOrganizationChart"/>
    <dgm:cxn modelId="{0957025C-5029-4DE9-85D0-3C08F544B240}" type="presOf" srcId="{9F14E754-841A-4A76-A65F-63FA573FD1DD}" destId="{1681B1CB-215C-4334-8D44-7DA397513C9B}" srcOrd="0" destOrd="0" presId="urn:microsoft.com/office/officeart/2009/3/layout/HorizontalOrganizationChart"/>
    <dgm:cxn modelId="{8F657A8B-AD97-49ED-9B03-EADF7913188A}" type="presOf" srcId="{2C8FC955-60D8-4789-8BD3-580B388CEC52}" destId="{76D362AA-EFA4-458B-B7B7-6913F55042C4}" srcOrd="0" destOrd="0" presId="urn:microsoft.com/office/officeart/2009/3/layout/HorizontalOrganizationChart"/>
    <dgm:cxn modelId="{C1BCAFAC-DB8D-476D-A6E6-C69D1EB52028}" type="presOf" srcId="{9F14E754-841A-4A76-A65F-63FA573FD1DD}" destId="{983404CC-C00A-4B3F-A920-B5EB34F027DE}" srcOrd="1" destOrd="0" presId="urn:microsoft.com/office/officeart/2009/3/layout/HorizontalOrganizationChart"/>
    <dgm:cxn modelId="{CD229199-8D72-4407-A1C1-C28CB320448F}" srcId="{1FC969E5-BA5C-46BF-9DA2-1EA5D784D6F4}" destId="{725CEC03-9082-4CFD-A870-BA0E5CCC6E87}" srcOrd="0" destOrd="0" parTransId="{E5F478D8-52BD-4E72-A0B3-ADD8EBD79D41}" sibTransId="{B9C5DBA5-AB4A-4874-9FF9-F3C93324283D}"/>
    <dgm:cxn modelId="{7CB80DC7-473A-47E3-80FB-43383E1243BA}" type="presOf" srcId="{A227E93C-DE7C-4AD0-B406-D490C946B744}" destId="{5BEE21A7-684F-4E66-B5A6-C3BFE4A46FB4}" srcOrd="0" destOrd="0" presId="urn:microsoft.com/office/officeart/2009/3/layout/HorizontalOrganizationChart"/>
    <dgm:cxn modelId="{DE6509C0-6179-4C6E-8A29-FECA63BF23ED}" type="presOf" srcId="{E826A11A-A050-47EA-939B-30FE50AD876E}" destId="{FAAC404D-7487-4B9A-94FB-699A68FBF1B6}" srcOrd="1" destOrd="0" presId="urn:microsoft.com/office/officeart/2009/3/layout/HorizontalOrganizationChart"/>
    <dgm:cxn modelId="{D71B67FA-E74E-46A3-B24C-1B44B0651EE5}" type="presOf" srcId="{04A6427C-CF06-4AC7-9436-BB496AF94D21}" destId="{055BC91D-08CB-41A9-A814-D879A21AF574}" srcOrd="0" destOrd="0" presId="urn:microsoft.com/office/officeart/2009/3/layout/HorizontalOrganizationChart"/>
    <dgm:cxn modelId="{567F7EE3-EAE4-4345-AE06-C5828AE0D5AF}" srcId="{9F14E754-841A-4A76-A65F-63FA573FD1DD}" destId="{FE619075-044B-4370-97BE-683A828AF594}" srcOrd="3" destOrd="0" parTransId="{E66680A3-AC1F-4482-B945-2D6CA145D654}" sibTransId="{159D569C-8753-4318-B546-44C05E3A6980}"/>
    <dgm:cxn modelId="{4A6C9283-CB9C-4B09-B8F7-799630A51E11}" type="presOf" srcId="{EF9F96E7-AAE6-4F31-BCC3-83996101DC37}" destId="{0718FC9E-4BCF-468B-8637-74896A7E1009}" srcOrd="1" destOrd="0" presId="urn:microsoft.com/office/officeart/2009/3/layout/HorizontalOrganizationChart"/>
    <dgm:cxn modelId="{DB5E3A42-443E-407A-B7CB-63B780A2397E}" type="presOf" srcId="{E66680A3-AC1F-4482-B945-2D6CA145D654}" destId="{3E7D4188-C268-4EB6-9A9E-123987964492}" srcOrd="0" destOrd="0" presId="urn:microsoft.com/office/officeart/2009/3/layout/HorizontalOrganizationChart"/>
    <dgm:cxn modelId="{B585C7F1-4C1A-406B-B92A-8F1199B3A319}" srcId="{9F14E754-841A-4A76-A65F-63FA573FD1DD}" destId="{50E7C536-2AF2-4702-9C0B-95AE31AEBEA4}" srcOrd="5" destOrd="0" parTransId="{04A6427C-CF06-4AC7-9436-BB496AF94D21}" sibTransId="{5D5D68C2-993C-403A-AC07-8E34CA0E5B9E}"/>
    <dgm:cxn modelId="{65EFB06C-5FCF-4926-93AE-EAC6AA971875}" type="presOf" srcId="{FE619075-044B-4370-97BE-683A828AF594}" destId="{2314B701-100D-4AAB-807C-2AD2D8BCA746}" srcOrd="1" destOrd="0" presId="urn:microsoft.com/office/officeart/2009/3/layout/HorizontalOrganizationChart"/>
    <dgm:cxn modelId="{58074D6E-F773-4A9E-A53D-04FDE0CD2070}" type="presOf" srcId="{FE20B1F9-676F-499A-865E-8F00FCFD6AE1}" destId="{2C6CD5D1-DA62-481B-921A-EA0FAA04AB08}" srcOrd="0" destOrd="0" presId="urn:microsoft.com/office/officeart/2009/3/layout/HorizontalOrganizationChart"/>
    <dgm:cxn modelId="{C0E9D68A-D044-426A-9032-86DFA32D54FB}" type="presOf" srcId="{43187737-1F64-4213-82B8-38E635855D34}" destId="{25420E97-6D58-4D1E-B3BD-A67F17AB909B}" srcOrd="0" destOrd="0" presId="urn:microsoft.com/office/officeart/2009/3/layout/HorizontalOrganizationChart"/>
    <dgm:cxn modelId="{9AD97291-4F39-4C30-BAA0-49C36B68F41E}" type="presOf" srcId="{E5F478D8-52BD-4E72-A0B3-ADD8EBD79D41}" destId="{22F3500D-ADDF-4890-8E51-7C43C5ECC485}" srcOrd="0" destOrd="0" presId="urn:microsoft.com/office/officeart/2009/3/layout/HorizontalOrganizationChart"/>
    <dgm:cxn modelId="{87628886-10A6-4954-9559-0ABFD8AAEC6C}" type="presOf" srcId="{E826A11A-A050-47EA-939B-30FE50AD876E}" destId="{87BD7D5D-E4ED-4F56-B19F-2B9798DFD021}" srcOrd="0" destOrd="0" presId="urn:microsoft.com/office/officeart/2009/3/layout/HorizontalOrganizationChart"/>
    <dgm:cxn modelId="{233249CA-9320-4DD5-B0E4-F16E80BF7359}" type="presOf" srcId="{7DED1472-E619-493B-9CD4-C02EACD12516}" destId="{A1CBDA31-3808-406B-90F7-E47903FF1E7A}" srcOrd="1" destOrd="0" presId="urn:microsoft.com/office/officeart/2009/3/layout/HorizontalOrganizationChart"/>
    <dgm:cxn modelId="{E93F3194-6E7C-4F94-8785-E5BADC8B960F}" type="presOf" srcId="{7E5D002F-A581-48C1-BBEC-853BE24A848D}" destId="{4D93085F-D682-4C75-BAC3-F9E37C209B4A}" srcOrd="0" destOrd="0" presId="urn:microsoft.com/office/officeart/2009/3/layout/HorizontalOrganizationChart"/>
    <dgm:cxn modelId="{AA20514A-E4CC-49F2-8ED4-493B17623756}" type="presOf" srcId="{08F550C0-2322-4DA6-8813-840FFDC412BA}" destId="{0F12152A-BEB6-4069-9B25-F726152F20B6}" srcOrd="0" destOrd="0" presId="urn:microsoft.com/office/officeart/2009/3/layout/HorizontalOrganizationChart"/>
    <dgm:cxn modelId="{E799BA6E-4237-4A08-A5E4-96D24863209B}" type="presParOf" srcId="{DCB2468A-866E-40E4-99B4-2F1F73A2163D}" destId="{D5F59239-2298-403C-A8CF-A3B6D8C18F96}" srcOrd="0" destOrd="0" presId="urn:microsoft.com/office/officeart/2009/3/layout/HorizontalOrganizationChart"/>
    <dgm:cxn modelId="{5BEFC933-C135-442C-92AA-698A8E9B0C13}" type="presParOf" srcId="{D5F59239-2298-403C-A8CF-A3B6D8C18F96}" destId="{CF95172D-5AE6-41EB-81DE-CD0E3C2E243D}" srcOrd="0" destOrd="0" presId="urn:microsoft.com/office/officeart/2009/3/layout/HorizontalOrganizationChart"/>
    <dgm:cxn modelId="{1D7E6B45-EA75-4C5C-A4E7-E4F617FD4B8E}" type="presParOf" srcId="{CF95172D-5AE6-41EB-81DE-CD0E3C2E243D}" destId="{1681B1CB-215C-4334-8D44-7DA397513C9B}" srcOrd="0" destOrd="0" presId="urn:microsoft.com/office/officeart/2009/3/layout/HorizontalOrganizationChart"/>
    <dgm:cxn modelId="{D841F072-5DF5-4CF4-BCAE-26F2628AAD0E}" type="presParOf" srcId="{CF95172D-5AE6-41EB-81DE-CD0E3C2E243D}" destId="{983404CC-C00A-4B3F-A920-B5EB34F027DE}" srcOrd="1" destOrd="0" presId="urn:microsoft.com/office/officeart/2009/3/layout/HorizontalOrganizationChart"/>
    <dgm:cxn modelId="{DB17A383-A71E-47EF-A7F9-45C9D42B2FE4}" type="presParOf" srcId="{D5F59239-2298-403C-A8CF-A3B6D8C18F96}" destId="{1FC93F42-CD31-4A4C-96AE-43A6C5723E02}" srcOrd="1" destOrd="0" presId="urn:microsoft.com/office/officeart/2009/3/layout/HorizontalOrganizationChart"/>
    <dgm:cxn modelId="{3D135FF3-A798-46E3-9909-F63764427FFE}" type="presParOf" srcId="{1FC93F42-CD31-4A4C-96AE-43A6C5723E02}" destId="{2F67834B-17F9-4D9D-8064-E28E97815605}" srcOrd="0" destOrd="0" presId="urn:microsoft.com/office/officeart/2009/3/layout/HorizontalOrganizationChart"/>
    <dgm:cxn modelId="{2FFADC7B-2FA5-4D07-8888-FED0F393BDED}" type="presParOf" srcId="{1FC93F42-CD31-4A4C-96AE-43A6C5723E02}" destId="{6FCBAE60-7FC9-4AF7-B4E4-3AEC9686C3EF}" srcOrd="1" destOrd="0" presId="urn:microsoft.com/office/officeart/2009/3/layout/HorizontalOrganizationChart"/>
    <dgm:cxn modelId="{1A7F2D7D-9861-4738-923F-FE72896BDADE}" type="presParOf" srcId="{6FCBAE60-7FC9-4AF7-B4E4-3AEC9686C3EF}" destId="{F20FA69A-5DAD-454A-B6E0-D17789B200F5}" srcOrd="0" destOrd="0" presId="urn:microsoft.com/office/officeart/2009/3/layout/HorizontalOrganizationChart"/>
    <dgm:cxn modelId="{3FED87C9-9D37-41B3-9710-9461A5645119}" type="presParOf" srcId="{F20FA69A-5DAD-454A-B6E0-D17789B200F5}" destId="{0B09C49A-B7DE-4483-8FB8-318D7F968420}" srcOrd="0" destOrd="0" presId="urn:microsoft.com/office/officeart/2009/3/layout/HorizontalOrganizationChart"/>
    <dgm:cxn modelId="{BDB7308E-28B7-4162-94D9-B48DC64EA512}" type="presParOf" srcId="{F20FA69A-5DAD-454A-B6E0-D17789B200F5}" destId="{B1AE00D8-64A8-40D7-9B79-5FAE8B92AAA3}" srcOrd="1" destOrd="0" presId="urn:microsoft.com/office/officeart/2009/3/layout/HorizontalOrganizationChart"/>
    <dgm:cxn modelId="{ABC4A011-E950-4009-9FCB-C049C55F2216}" type="presParOf" srcId="{6FCBAE60-7FC9-4AF7-B4E4-3AEC9686C3EF}" destId="{D0C9995B-0CA4-406E-88CE-65F929D947A9}" srcOrd="1" destOrd="0" presId="urn:microsoft.com/office/officeart/2009/3/layout/HorizontalOrganizationChart"/>
    <dgm:cxn modelId="{CCE66C4C-9412-4DEE-846D-0BD4E8E2A458}" type="presParOf" srcId="{D0C9995B-0CA4-406E-88CE-65F929D947A9}" destId="{3C33E057-DDA9-4B7C-B5BA-254522FEA1B4}" srcOrd="0" destOrd="0" presId="urn:microsoft.com/office/officeart/2009/3/layout/HorizontalOrganizationChart"/>
    <dgm:cxn modelId="{D028678E-0193-4F41-B79A-BB0E0BF1B483}" type="presParOf" srcId="{D0C9995B-0CA4-406E-88CE-65F929D947A9}" destId="{B20EB6E0-AE1F-4288-BD75-9F3FD0AEDB4A}" srcOrd="1" destOrd="0" presId="urn:microsoft.com/office/officeart/2009/3/layout/HorizontalOrganizationChart"/>
    <dgm:cxn modelId="{D62B4969-48A3-43CA-8D2B-C6626016EA09}" type="presParOf" srcId="{B20EB6E0-AE1F-4288-BD75-9F3FD0AEDB4A}" destId="{6EEF0A54-E8F9-4D17-B072-B7C09B5BE176}" srcOrd="0" destOrd="0" presId="urn:microsoft.com/office/officeart/2009/3/layout/HorizontalOrganizationChart"/>
    <dgm:cxn modelId="{0D1C957F-61A2-4216-9BBA-6B99FF5B654E}" type="presParOf" srcId="{6EEF0A54-E8F9-4D17-B072-B7C09B5BE176}" destId="{F1930EEA-6F97-4815-AEE2-92150D03562B}" srcOrd="0" destOrd="0" presId="urn:microsoft.com/office/officeart/2009/3/layout/HorizontalOrganizationChart"/>
    <dgm:cxn modelId="{1C3AF4A7-5DE2-4867-85AF-DB1910266512}" type="presParOf" srcId="{6EEF0A54-E8F9-4D17-B072-B7C09B5BE176}" destId="{621447DA-12F9-4797-B089-973333C394D6}" srcOrd="1" destOrd="0" presId="urn:microsoft.com/office/officeart/2009/3/layout/HorizontalOrganizationChart"/>
    <dgm:cxn modelId="{501BE60A-795A-462E-9AB3-7588AE45C5D3}" type="presParOf" srcId="{B20EB6E0-AE1F-4288-BD75-9F3FD0AEDB4A}" destId="{74BC959B-7F35-4EDE-A0A5-3D149FBAE42F}" srcOrd="1" destOrd="0" presId="urn:microsoft.com/office/officeart/2009/3/layout/HorizontalOrganizationChart"/>
    <dgm:cxn modelId="{D1CA9845-9093-4E33-BFCD-A64638F8E846}" type="presParOf" srcId="{B20EB6E0-AE1F-4288-BD75-9F3FD0AEDB4A}" destId="{BA993F3A-68C0-4FA5-8919-88CF8C8BE1D6}" srcOrd="2" destOrd="0" presId="urn:microsoft.com/office/officeart/2009/3/layout/HorizontalOrganizationChart"/>
    <dgm:cxn modelId="{1AE6A5DC-BE1C-44FA-A020-B68500B0B568}" type="presParOf" srcId="{6FCBAE60-7FC9-4AF7-B4E4-3AEC9686C3EF}" destId="{6B2D358F-3632-49DB-B2EB-D6E7A0CF1733}" srcOrd="2" destOrd="0" presId="urn:microsoft.com/office/officeart/2009/3/layout/HorizontalOrganizationChart"/>
    <dgm:cxn modelId="{ACBA8674-C37B-4035-9061-7364A73C8C96}" type="presParOf" srcId="{1FC93F42-CD31-4A4C-96AE-43A6C5723E02}" destId="{4D93085F-D682-4C75-BAC3-F9E37C209B4A}" srcOrd="2" destOrd="0" presId="urn:microsoft.com/office/officeart/2009/3/layout/HorizontalOrganizationChart"/>
    <dgm:cxn modelId="{5EE87E81-3CF9-4DAB-89C4-4B731549B543}" type="presParOf" srcId="{1FC93F42-CD31-4A4C-96AE-43A6C5723E02}" destId="{41AE0AEE-943B-4493-9F3E-44F01C46FF2D}" srcOrd="3" destOrd="0" presId="urn:microsoft.com/office/officeart/2009/3/layout/HorizontalOrganizationChart"/>
    <dgm:cxn modelId="{6C372C7F-7F01-4025-BE3F-3FB34735CF50}" type="presParOf" srcId="{41AE0AEE-943B-4493-9F3E-44F01C46FF2D}" destId="{8E393785-72B1-4F83-A048-368356CA91F7}" srcOrd="0" destOrd="0" presId="urn:microsoft.com/office/officeart/2009/3/layout/HorizontalOrganizationChart"/>
    <dgm:cxn modelId="{8FC75BA9-D14B-46AA-BE50-5DE379D93A99}" type="presParOf" srcId="{8E393785-72B1-4F83-A048-368356CA91F7}" destId="{7697AB86-E6E6-47A7-9BBA-F45A7423AD0B}" srcOrd="0" destOrd="0" presId="urn:microsoft.com/office/officeart/2009/3/layout/HorizontalOrganizationChart"/>
    <dgm:cxn modelId="{04906B6C-D7AB-420D-A49C-987E7C537F4A}" type="presParOf" srcId="{8E393785-72B1-4F83-A048-368356CA91F7}" destId="{1B90F232-844F-47F6-A0C7-F6673B23BB85}" srcOrd="1" destOrd="0" presId="urn:microsoft.com/office/officeart/2009/3/layout/HorizontalOrganizationChart"/>
    <dgm:cxn modelId="{FAF396DF-2675-4F59-AEE8-7BAE3C92B45A}" type="presParOf" srcId="{41AE0AEE-943B-4493-9F3E-44F01C46FF2D}" destId="{98F4E3E4-98B3-4073-B88C-A8878492014C}" srcOrd="1" destOrd="0" presId="urn:microsoft.com/office/officeart/2009/3/layout/HorizontalOrganizationChart"/>
    <dgm:cxn modelId="{727DD7D4-E108-4B39-8FCB-B17BEC3F0AA5}" type="presParOf" srcId="{98F4E3E4-98B3-4073-B88C-A8878492014C}" destId="{5BEE21A7-684F-4E66-B5A6-C3BFE4A46FB4}" srcOrd="0" destOrd="0" presId="urn:microsoft.com/office/officeart/2009/3/layout/HorizontalOrganizationChart"/>
    <dgm:cxn modelId="{B64BCC77-A6D3-42C0-AB7B-B513668107E0}" type="presParOf" srcId="{98F4E3E4-98B3-4073-B88C-A8878492014C}" destId="{278A1623-53FE-478E-BED5-9B4FF641FCB3}" srcOrd="1" destOrd="0" presId="urn:microsoft.com/office/officeart/2009/3/layout/HorizontalOrganizationChart"/>
    <dgm:cxn modelId="{2F99F182-2169-4798-B0E8-495DA7474C2B}" type="presParOf" srcId="{278A1623-53FE-478E-BED5-9B4FF641FCB3}" destId="{77809CBC-AB87-43AF-85C1-48768A08901A}" srcOrd="0" destOrd="0" presId="urn:microsoft.com/office/officeart/2009/3/layout/HorizontalOrganizationChart"/>
    <dgm:cxn modelId="{F8AEB482-8ABD-4C0F-A7BA-5893EEF3678C}" type="presParOf" srcId="{77809CBC-AB87-43AF-85C1-48768A08901A}" destId="{68A4379C-44B9-40BE-BD27-D340D5944B87}" srcOrd="0" destOrd="0" presId="urn:microsoft.com/office/officeart/2009/3/layout/HorizontalOrganizationChart"/>
    <dgm:cxn modelId="{79BEFEF2-1806-4681-B3BC-5EA36FDA5886}" type="presParOf" srcId="{77809CBC-AB87-43AF-85C1-48768A08901A}" destId="{CC3C5269-F4D3-497B-83A9-33A2D5D0B207}" srcOrd="1" destOrd="0" presId="urn:microsoft.com/office/officeart/2009/3/layout/HorizontalOrganizationChart"/>
    <dgm:cxn modelId="{C31C6CFB-7E7F-43D4-8C86-15F884BE9C0D}" type="presParOf" srcId="{278A1623-53FE-478E-BED5-9B4FF641FCB3}" destId="{9AF1F951-16AF-4092-9E59-ADF0A5819645}" srcOrd="1" destOrd="0" presId="urn:microsoft.com/office/officeart/2009/3/layout/HorizontalOrganizationChart"/>
    <dgm:cxn modelId="{344F6A82-69DA-437A-A7C6-C1DBA8BE07D7}" type="presParOf" srcId="{278A1623-53FE-478E-BED5-9B4FF641FCB3}" destId="{7D739F13-8530-4748-B76C-E5C44A9EF6C8}" srcOrd="2" destOrd="0" presId="urn:microsoft.com/office/officeart/2009/3/layout/HorizontalOrganizationChart"/>
    <dgm:cxn modelId="{56700BF7-7A9A-47AE-B3D4-FF3FCB926CA9}" type="presParOf" srcId="{41AE0AEE-943B-4493-9F3E-44F01C46FF2D}" destId="{6102F707-FD96-4D38-BFDD-14CC9CBCC434}" srcOrd="2" destOrd="0" presId="urn:microsoft.com/office/officeart/2009/3/layout/HorizontalOrganizationChart"/>
    <dgm:cxn modelId="{5C56D665-3251-40FA-9F88-44798AFD0AE2}" type="presParOf" srcId="{1FC93F42-CD31-4A4C-96AE-43A6C5723E02}" destId="{3E7D4188-C268-4EB6-9A9E-123987964492}" srcOrd="4" destOrd="0" presId="urn:microsoft.com/office/officeart/2009/3/layout/HorizontalOrganizationChart"/>
    <dgm:cxn modelId="{8EC9FBD4-4C05-414F-8F05-65F42A2FAADA}" type="presParOf" srcId="{1FC93F42-CD31-4A4C-96AE-43A6C5723E02}" destId="{45520B29-457A-4DFC-86B8-6269CCD88C92}" srcOrd="5" destOrd="0" presId="urn:microsoft.com/office/officeart/2009/3/layout/HorizontalOrganizationChart"/>
    <dgm:cxn modelId="{F7B904E0-8845-4E85-9B01-405804B91525}" type="presParOf" srcId="{45520B29-457A-4DFC-86B8-6269CCD88C92}" destId="{4B05C33E-829A-4C79-AFE3-A5068138228A}" srcOrd="0" destOrd="0" presId="urn:microsoft.com/office/officeart/2009/3/layout/HorizontalOrganizationChart"/>
    <dgm:cxn modelId="{09BF1AA1-4EE5-432D-AD6D-299CA84B7FA8}" type="presParOf" srcId="{4B05C33E-829A-4C79-AFE3-A5068138228A}" destId="{30F45A20-A8E2-44F5-B0C9-8BB6641BAC36}" srcOrd="0" destOrd="0" presId="urn:microsoft.com/office/officeart/2009/3/layout/HorizontalOrganizationChart"/>
    <dgm:cxn modelId="{CA3D1F76-1996-4B90-9C14-4953FE990124}" type="presParOf" srcId="{4B05C33E-829A-4C79-AFE3-A5068138228A}" destId="{2314B701-100D-4AAB-807C-2AD2D8BCA746}" srcOrd="1" destOrd="0" presId="urn:microsoft.com/office/officeart/2009/3/layout/HorizontalOrganizationChart"/>
    <dgm:cxn modelId="{9B1F9271-9085-45B4-A048-A8AEADF9A207}" type="presParOf" srcId="{45520B29-457A-4DFC-86B8-6269CCD88C92}" destId="{C76286DC-D3ED-4A30-A925-72F0A932D847}" srcOrd="1" destOrd="0" presId="urn:microsoft.com/office/officeart/2009/3/layout/HorizontalOrganizationChart"/>
    <dgm:cxn modelId="{719AE78A-7515-4D41-9073-CE6BB5448E73}" type="presParOf" srcId="{C76286DC-D3ED-4A30-A925-72F0A932D847}" destId="{CA5B60EC-33B3-4B02-A3C6-03BBCD696BA9}" srcOrd="0" destOrd="0" presId="urn:microsoft.com/office/officeart/2009/3/layout/HorizontalOrganizationChart"/>
    <dgm:cxn modelId="{23142901-768A-49C9-9ACF-8423E3E9A5E5}" type="presParOf" srcId="{C76286DC-D3ED-4A30-A925-72F0A932D847}" destId="{734FB1D9-C3DE-45A1-93F0-9F3621E0C1A9}" srcOrd="1" destOrd="0" presId="urn:microsoft.com/office/officeart/2009/3/layout/HorizontalOrganizationChart"/>
    <dgm:cxn modelId="{EB91005B-8A4C-4F19-8744-A3006D6E99F2}" type="presParOf" srcId="{734FB1D9-C3DE-45A1-93F0-9F3621E0C1A9}" destId="{DD2C8085-DADA-4D2D-A562-7A7ED0D9FF4D}" srcOrd="0" destOrd="0" presId="urn:microsoft.com/office/officeart/2009/3/layout/HorizontalOrganizationChart"/>
    <dgm:cxn modelId="{713D14CD-5AF2-4883-BD1A-5F819E504FEE}" type="presParOf" srcId="{DD2C8085-DADA-4D2D-A562-7A7ED0D9FF4D}" destId="{87BD7D5D-E4ED-4F56-B19F-2B9798DFD021}" srcOrd="0" destOrd="0" presId="urn:microsoft.com/office/officeart/2009/3/layout/HorizontalOrganizationChart"/>
    <dgm:cxn modelId="{9465DE75-AB6E-462C-9533-AF1A939BB427}" type="presParOf" srcId="{DD2C8085-DADA-4D2D-A562-7A7ED0D9FF4D}" destId="{FAAC404D-7487-4B9A-94FB-699A68FBF1B6}" srcOrd="1" destOrd="0" presId="urn:microsoft.com/office/officeart/2009/3/layout/HorizontalOrganizationChart"/>
    <dgm:cxn modelId="{1A71B765-EE58-4C1F-BDD0-1A3E4EBE62FB}" type="presParOf" srcId="{734FB1D9-C3DE-45A1-93F0-9F3621E0C1A9}" destId="{2B7787DC-EA5B-444D-A953-96993EC41DC0}" srcOrd="1" destOrd="0" presId="urn:microsoft.com/office/officeart/2009/3/layout/HorizontalOrganizationChart"/>
    <dgm:cxn modelId="{17060DA8-A426-4393-A251-40750226B323}" type="presParOf" srcId="{734FB1D9-C3DE-45A1-93F0-9F3621E0C1A9}" destId="{1208B03C-64E3-4410-A9EC-E450799185D0}" srcOrd="2" destOrd="0" presId="urn:microsoft.com/office/officeart/2009/3/layout/HorizontalOrganizationChart"/>
    <dgm:cxn modelId="{4A7969B8-87F2-49AF-9D34-0CBDC614E5D2}" type="presParOf" srcId="{45520B29-457A-4DFC-86B8-6269CCD88C92}" destId="{2854ECB9-140E-4883-BD26-5D9EB47A5065}" srcOrd="2" destOrd="0" presId="urn:microsoft.com/office/officeart/2009/3/layout/HorizontalOrganizationChart"/>
    <dgm:cxn modelId="{22CAE07D-9521-4060-8F55-50735AAB2172}" type="presParOf" srcId="{1FC93F42-CD31-4A4C-96AE-43A6C5723E02}" destId="{DB6CA40D-D6E3-41A4-A766-1D4FCC4B0912}" srcOrd="6" destOrd="0" presId="urn:microsoft.com/office/officeart/2009/3/layout/HorizontalOrganizationChart"/>
    <dgm:cxn modelId="{81A72211-BF61-48E8-95F2-FE23C1915797}" type="presParOf" srcId="{1FC93F42-CD31-4A4C-96AE-43A6C5723E02}" destId="{F3638432-C9F8-48EC-BFEC-89EE4D691C40}" srcOrd="7" destOrd="0" presId="urn:microsoft.com/office/officeart/2009/3/layout/HorizontalOrganizationChart"/>
    <dgm:cxn modelId="{7B9FCB77-22B2-40AB-AEA4-1D33BFC48E06}" type="presParOf" srcId="{F3638432-C9F8-48EC-BFEC-89EE4D691C40}" destId="{325AE014-6266-42B3-B740-3CB0C8DA5A52}" srcOrd="0" destOrd="0" presId="urn:microsoft.com/office/officeart/2009/3/layout/HorizontalOrganizationChart"/>
    <dgm:cxn modelId="{9D4AF681-5D39-4558-BC72-6A5223EC9204}" type="presParOf" srcId="{325AE014-6266-42B3-B740-3CB0C8DA5A52}" destId="{0F12152A-BEB6-4069-9B25-F726152F20B6}" srcOrd="0" destOrd="0" presId="urn:microsoft.com/office/officeart/2009/3/layout/HorizontalOrganizationChart"/>
    <dgm:cxn modelId="{FF6E70B6-F60C-464C-B306-EDCFDABBACC6}" type="presParOf" srcId="{325AE014-6266-42B3-B740-3CB0C8DA5A52}" destId="{9EBF4BE5-0D02-4954-8728-4F9E82EF8A7B}" srcOrd="1" destOrd="0" presId="urn:microsoft.com/office/officeart/2009/3/layout/HorizontalOrganizationChart"/>
    <dgm:cxn modelId="{321D3F6B-1EF7-4626-90DA-09B34C6B7CEC}" type="presParOf" srcId="{F3638432-C9F8-48EC-BFEC-89EE4D691C40}" destId="{3AF49EED-49F9-43F2-89D8-BAA94E633410}" srcOrd="1" destOrd="0" presId="urn:microsoft.com/office/officeart/2009/3/layout/HorizontalOrganizationChart"/>
    <dgm:cxn modelId="{AD674A67-DC0B-4C8C-B1DE-75B6916FDFA3}" type="presParOf" srcId="{3AF49EED-49F9-43F2-89D8-BAA94E633410}" destId="{2C6CD5D1-DA62-481B-921A-EA0FAA04AB08}" srcOrd="0" destOrd="0" presId="urn:microsoft.com/office/officeart/2009/3/layout/HorizontalOrganizationChart"/>
    <dgm:cxn modelId="{ED8414D1-5E4C-487B-A3A9-3B2A6103571A}" type="presParOf" srcId="{3AF49EED-49F9-43F2-89D8-BAA94E633410}" destId="{7754E685-28E6-4594-937D-7799ECB30298}" srcOrd="1" destOrd="0" presId="urn:microsoft.com/office/officeart/2009/3/layout/HorizontalOrganizationChart"/>
    <dgm:cxn modelId="{F9C6D623-2BE3-4B24-9840-9FB6E1EE03F4}" type="presParOf" srcId="{7754E685-28E6-4594-937D-7799ECB30298}" destId="{7F9BE53D-7990-4F09-A5D8-E11AB0A59A1F}" srcOrd="0" destOrd="0" presId="urn:microsoft.com/office/officeart/2009/3/layout/HorizontalOrganizationChart"/>
    <dgm:cxn modelId="{43E1E117-6FA0-45B5-8210-2BAB3424ACB4}" type="presParOf" srcId="{7F9BE53D-7990-4F09-A5D8-E11AB0A59A1F}" destId="{A5AE5AAD-EE10-4B50-A548-8F81CAB0B679}" srcOrd="0" destOrd="0" presId="urn:microsoft.com/office/officeart/2009/3/layout/HorizontalOrganizationChart"/>
    <dgm:cxn modelId="{59A3B0F7-A011-4BD3-8370-5B574FEF5EA1}" type="presParOf" srcId="{7F9BE53D-7990-4F09-A5D8-E11AB0A59A1F}" destId="{0718FC9E-4BCF-468B-8637-74896A7E1009}" srcOrd="1" destOrd="0" presId="urn:microsoft.com/office/officeart/2009/3/layout/HorizontalOrganizationChart"/>
    <dgm:cxn modelId="{ED699ED3-C0CA-43CF-B63C-0C8844FFCB2F}" type="presParOf" srcId="{7754E685-28E6-4594-937D-7799ECB30298}" destId="{C97A6C1A-D3A7-4DE6-9F82-42D46154029F}" srcOrd="1" destOrd="0" presId="urn:microsoft.com/office/officeart/2009/3/layout/HorizontalOrganizationChart"/>
    <dgm:cxn modelId="{BD30570D-2E15-42A4-9FC6-79D6629A816B}" type="presParOf" srcId="{7754E685-28E6-4594-937D-7799ECB30298}" destId="{129DA37E-6400-43FD-B6F7-18282474EF72}" srcOrd="2" destOrd="0" presId="urn:microsoft.com/office/officeart/2009/3/layout/HorizontalOrganizationChart"/>
    <dgm:cxn modelId="{D128C0CA-2471-4B0F-A7F0-E345C662B9BE}" type="presParOf" srcId="{F3638432-C9F8-48EC-BFEC-89EE4D691C40}" destId="{1EEBBA2E-0F24-4F7A-AF8E-CB8F75C83186}" srcOrd="2" destOrd="0" presId="urn:microsoft.com/office/officeart/2009/3/layout/HorizontalOrganizationChart"/>
    <dgm:cxn modelId="{E48596CF-7ECF-4298-9D89-D065F9F4589C}" type="presParOf" srcId="{1FC93F42-CD31-4A4C-96AE-43A6C5723E02}" destId="{055BC91D-08CB-41A9-A814-D879A21AF574}" srcOrd="8" destOrd="0" presId="urn:microsoft.com/office/officeart/2009/3/layout/HorizontalOrganizationChart"/>
    <dgm:cxn modelId="{14D18349-151D-4686-8482-4E676DCA139B}" type="presParOf" srcId="{1FC93F42-CD31-4A4C-96AE-43A6C5723E02}" destId="{F5F31C36-1B38-4CA5-B36B-F52B7E4C5D16}" srcOrd="9" destOrd="0" presId="urn:microsoft.com/office/officeart/2009/3/layout/HorizontalOrganizationChart"/>
    <dgm:cxn modelId="{7D63EC94-A5A5-4F8A-8518-DEF73475CCEE}" type="presParOf" srcId="{F5F31C36-1B38-4CA5-B36B-F52B7E4C5D16}" destId="{0537BED9-040B-4D88-AB97-D6E9DEB5FD32}" srcOrd="0" destOrd="0" presId="urn:microsoft.com/office/officeart/2009/3/layout/HorizontalOrganizationChart"/>
    <dgm:cxn modelId="{3B6BB9B9-8D30-4BD8-9781-8BC8ECDE867F}" type="presParOf" srcId="{0537BED9-040B-4D88-AB97-D6E9DEB5FD32}" destId="{66F3C44F-9679-4E37-871C-5335F10D83A7}" srcOrd="0" destOrd="0" presId="urn:microsoft.com/office/officeart/2009/3/layout/HorizontalOrganizationChart"/>
    <dgm:cxn modelId="{EF3F2D8B-30D1-49AB-81B2-4812BE52C484}" type="presParOf" srcId="{0537BED9-040B-4D88-AB97-D6E9DEB5FD32}" destId="{7E69E6CD-A419-4D11-A196-F110FE820A3E}" srcOrd="1" destOrd="0" presId="urn:microsoft.com/office/officeart/2009/3/layout/HorizontalOrganizationChart"/>
    <dgm:cxn modelId="{F8C058CB-098E-4566-ABB8-2061B0F0D720}" type="presParOf" srcId="{F5F31C36-1B38-4CA5-B36B-F52B7E4C5D16}" destId="{A3929B6A-7DB7-4923-A667-CABD69ABF2DE}" srcOrd="1" destOrd="0" presId="urn:microsoft.com/office/officeart/2009/3/layout/HorizontalOrganizationChart"/>
    <dgm:cxn modelId="{EC08E2CF-86DA-415B-81A7-C40B1C2E09EB}" type="presParOf" srcId="{A3929B6A-7DB7-4923-A667-CABD69ABF2DE}" destId="{8F0A2795-5D38-45F4-B007-8631F4C9284C}" srcOrd="0" destOrd="0" presId="urn:microsoft.com/office/officeart/2009/3/layout/HorizontalOrganizationChart"/>
    <dgm:cxn modelId="{F3B9E386-AF41-4E49-8562-8CFCFA49F9C1}" type="presParOf" srcId="{A3929B6A-7DB7-4923-A667-CABD69ABF2DE}" destId="{9BD2C726-D726-4378-9EDE-12965EE9CB5A}" srcOrd="1" destOrd="0" presId="urn:microsoft.com/office/officeart/2009/3/layout/HorizontalOrganizationChart"/>
    <dgm:cxn modelId="{DBD20762-78D9-4557-9C7B-8809952BCDD8}" type="presParOf" srcId="{9BD2C726-D726-4378-9EDE-12965EE9CB5A}" destId="{F42D34D0-7311-4917-8C5F-CA850EB82E6B}" srcOrd="0" destOrd="0" presId="urn:microsoft.com/office/officeart/2009/3/layout/HorizontalOrganizationChart"/>
    <dgm:cxn modelId="{AA3FCF4A-833D-4C85-AC86-A6A475453949}" type="presParOf" srcId="{F42D34D0-7311-4917-8C5F-CA850EB82E6B}" destId="{25420E97-6D58-4D1E-B3BD-A67F17AB909B}" srcOrd="0" destOrd="0" presId="urn:microsoft.com/office/officeart/2009/3/layout/HorizontalOrganizationChart"/>
    <dgm:cxn modelId="{00AA4DAC-B562-4A76-8CE4-89D39E6B55AC}" type="presParOf" srcId="{F42D34D0-7311-4917-8C5F-CA850EB82E6B}" destId="{40206639-0CCC-4B44-B89D-7145775E3133}" srcOrd="1" destOrd="0" presId="urn:microsoft.com/office/officeart/2009/3/layout/HorizontalOrganizationChart"/>
    <dgm:cxn modelId="{EBDAA7F4-3F9C-443C-BE8A-4B7B262B9B9F}" type="presParOf" srcId="{9BD2C726-D726-4378-9EDE-12965EE9CB5A}" destId="{75F0E61B-385C-41BE-AA8C-9BC5292BFBF5}" srcOrd="1" destOrd="0" presId="urn:microsoft.com/office/officeart/2009/3/layout/HorizontalOrganizationChart"/>
    <dgm:cxn modelId="{CD5B5BC1-4F7F-4B77-B31C-1E786FC6536B}" type="presParOf" srcId="{9BD2C726-D726-4378-9EDE-12965EE9CB5A}" destId="{53429058-AD5B-4C8F-B421-30D1A38C4F77}" srcOrd="2" destOrd="0" presId="urn:microsoft.com/office/officeart/2009/3/layout/HorizontalOrganizationChart"/>
    <dgm:cxn modelId="{C19B521E-3E92-44DC-9FC1-13D0B8E9139A}" type="presParOf" srcId="{F5F31C36-1B38-4CA5-B36B-F52B7E4C5D16}" destId="{7D6701AD-5F7E-48D4-8CD3-4055D315A728}" srcOrd="2" destOrd="0" presId="urn:microsoft.com/office/officeart/2009/3/layout/HorizontalOrganizationChart"/>
    <dgm:cxn modelId="{D0C409F2-5A4B-44AE-B959-4EACA018286D}" type="presParOf" srcId="{1FC93F42-CD31-4A4C-96AE-43A6C5723E02}" destId="{76D362AA-EFA4-458B-B7B7-6913F55042C4}" srcOrd="10" destOrd="0" presId="urn:microsoft.com/office/officeart/2009/3/layout/HorizontalOrganizationChart"/>
    <dgm:cxn modelId="{118F41C8-16CA-43AF-80DE-B22B64797201}" type="presParOf" srcId="{1FC93F42-CD31-4A4C-96AE-43A6C5723E02}" destId="{49A4B5D0-1A7A-4C72-8444-79887209C773}" srcOrd="11" destOrd="0" presId="urn:microsoft.com/office/officeart/2009/3/layout/HorizontalOrganizationChart"/>
    <dgm:cxn modelId="{9FE90BF2-D2AB-4084-9A1C-BC0FAA6553A7}" type="presParOf" srcId="{49A4B5D0-1A7A-4C72-8444-79887209C773}" destId="{AC1479F4-0260-45EF-9296-98DCCB89E630}" srcOrd="0" destOrd="0" presId="urn:microsoft.com/office/officeart/2009/3/layout/HorizontalOrganizationChart"/>
    <dgm:cxn modelId="{45894F8C-7A33-4CF8-BD1E-2DF0D5269AFA}" type="presParOf" srcId="{AC1479F4-0260-45EF-9296-98DCCB89E630}" destId="{590A3D2A-10E4-4D33-877B-4303283ABF59}" srcOrd="0" destOrd="0" presId="urn:microsoft.com/office/officeart/2009/3/layout/HorizontalOrganizationChart"/>
    <dgm:cxn modelId="{192B230A-7301-4A29-AFDD-327E8D9CBC0E}" type="presParOf" srcId="{AC1479F4-0260-45EF-9296-98DCCB89E630}" destId="{022CF065-FC52-49E7-84CE-B77A6D873DF7}" srcOrd="1" destOrd="0" presId="urn:microsoft.com/office/officeart/2009/3/layout/HorizontalOrganizationChart"/>
    <dgm:cxn modelId="{40587BA6-D09C-404D-86CD-52ECEBBCA883}" type="presParOf" srcId="{49A4B5D0-1A7A-4C72-8444-79887209C773}" destId="{DC42EA83-6C14-4F72-8998-E7C7A81F78EC}" srcOrd="1" destOrd="0" presId="urn:microsoft.com/office/officeart/2009/3/layout/HorizontalOrganizationChart"/>
    <dgm:cxn modelId="{EFF8FA85-6908-44ED-9086-99F89976FEC2}" type="presParOf" srcId="{DC42EA83-6C14-4F72-8998-E7C7A81F78EC}" destId="{22F3500D-ADDF-4890-8E51-7C43C5ECC485}" srcOrd="0" destOrd="0" presId="urn:microsoft.com/office/officeart/2009/3/layout/HorizontalOrganizationChart"/>
    <dgm:cxn modelId="{5580338C-1B26-4987-9C14-F80C6676A7CF}" type="presParOf" srcId="{DC42EA83-6C14-4F72-8998-E7C7A81F78EC}" destId="{EEDEF56E-FFE6-4080-ABEF-C9BBB6C8C780}" srcOrd="1" destOrd="0" presId="urn:microsoft.com/office/officeart/2009/3/layout/HorizontalOrganizationChart"/>
    <dgm:cxn modelId="{346B92D2-610E-4D5E-9F3C-FC01D239E9D6}" type="presParOf" srcId="{EEDEF56E-FFE6-4080-ABEF-C9BBB6C8C780}" destId="{D9F89DF5-67C4-4FE4-9B8B-58B300EEF032}" srcOrd="0" destOrd="0" presId="urn:microsoft.com/office/officeart/2009/3/layout/HorizontalOrganizationChart"/>
    <dgm:cxn modelId="{2695F409-6818-482E-AE80-3E4AC68CEFF1}" type="presParOf" srcId="{D9F89DF5-67C4-4FE4-9B8B-58B300EEF032}" destId="{75BFF6C9-ABEE-4C51-8AD2-E2192B5776FD}" srcOrd="0" destOrd="0" presId="urn:microsoft.com/office/officeart/2009/3/layout/HorizontalOrganizationChart"/>
    <dgm:cxn modelId="{455FA7EC-BC2D-4915-A002-00E9A2906A60}" type="presParOf" srcId="{D9F89DF5-67C4-4FE4-9B8B-58B300EEF032}" destId="{318350CC-296C-4379-B012-279675060BC3}" srcOrd="1" destOrd="0" presId="urn:microsoft.com/office/officeart/2009/3/layout/HorizontalOrganizationChart"/>
    <dgm:cxn modelId="{E46306D3-4CA6-4B5C-BA33-9A48A575C0B6}" type="presParOf" srcId="{EEDEF56E-FFE6-4080-ABEF-C9BBB6C8C780}" destId="{04CD80C1-411C-497C-9D12-69364DAA9C4D}" srcOrd="1" destOrd="0" presId="urn:microsoft.com/office/officeart/2009/3/layout/HorizontalOrganizationChart"/>
    <dgm:cxn modelId="{F378D91C-B138-4E68-9596-1F2A0E2765FB}" type="presParOf" srcId="{EEDEF56E-FFE6-4080-ABEF-C9BBB6C8C780}" destId="{8FB677E9-A7BD-4F40-9D6E-61DD8078DAC6}" srcOrd="2" destOrd="0" presId="urn:microsoft.com/office/officeart/2009/3/layout/HorizontalOrganizationChart"/>
    <dgm:cxn modelId="{0470D64E-DF0C-432E-9A62-7B1BF6AFD898}" type="presParOf" srcId="{49A4B5D0-1A7A-4C72-8444-79887209C773}" destId="{9BD347F3-7B34-4944-98CE-D018F22351E3}" srcOrd="2" destOrd="0" presId="urn:microsoft.com/office/officeart/2009/3/layout/HorizontalOrganizationChart"/>
    <dgm:cxn modelId="{C0E86035-FF97-486B-8DD0-E8465EE242B0}" type="presParOf" srcId="{D5F59239-2298-403C-A8CF-A3B6D8C18F96}" destId="{37577F55-9DDC-46AE-BE44-659B549A5133}" srcOrd="2" destOrd="0" presId="urn:microsoft.com/office/officeart/2009/3/layout/HorizontalOrganizationChart"/>
    <dgm:cxn modelId="{946155C4-446E-48EC-B81A-30C7186AFB86}" type="presParOf" srcId="{37577F55-9DDC-46AE-BE44-659B549A5133}" destId="{C8EBE24F-9551-4091-8A4F-7090100008E3}" srcOrd="0" destOrd="0" presId="urn:microsoft.com/office/officeart/2009/3/layout/HorizontalOrganizationChart"/>
    <dgm:cxn modelId="{B1B9CC7F-10D0-4DBD-8655-06EB5736716A}" type="presParOf" srcId="{37577F55-9DDC-46AE-BE44-659B549A5133}" destId="{5E62795D-400B-4359-97B4-D910AE59BD70}" srcOrd="1" destOrd="0" presId="urn:microsoft.com/office/officeart/2009/3/layout/HorizontalOrganizationChart"/>
    <dgm:cxn modelId="{1E665337-744F-4606-BAF0-3F26435AB8D2}" type="presParOf" srcId="{5E62795D-400B-4359-97B4-D910AE59BD70}" destId="{B96B29FD-13D3-4C9F-B9F9-ACF0E3087BEF}" srcOrd="0" destOrd="0" presId="urn:microsoft.com/office/officeart/2009/3/layout/HorizontalOrganizationChart"/>
    <dgm:cxn modelId="{9CA18B40-F680-42B9-A92D-3519B0DA6504}" type="presParOf" srcId="{B96B29FD-13D3-4C9F-B9F9-ACF0E3087BEF}" destId="{D8772FF9-71D4-447A-B1F5-A06A22EB721A}" srcOrd="0" destOrd="0" presId="urn:microsoft.com/office/officeart/2009/3/layout/HorizontalOrganizationChart"/>
    <dgm:cxn modelId="{47E21DC9-C8FA-47CD-B24B-8C87D5AE4F02}" type="presParOf" srcId="{B96B29FD-13D3-4C9F-B9F9-ACF0E3087BEF}" destId="{A1CBDA31-3808-406B-90F7-E47903FF1E7A}" srcOrd="1" destOrd="0" presId="urn:microsoft.com/office/officeart/2009/3/layout/HorizontalOrganizationChart"/>
    <dgm:cxn modelId="{BFB0D9A2-2957-4EAB-9101-9CA67DD7024B}" type="presParOf" srcId="{5E62795D-400B-4359-97B4-D910AE59BD70}" destId="{AF1F60EA-E707-4766-9B54-7D3A185F30D9}" srcOrd="1" destOrd="0" presId="urn:microsoft.com/office/officeart/2009/3/layout/HorizontalOrganizationChart"/>
    <dgm:cxn modelId="{A539E38B-664C-430C-9667-A36EBFF809E1}" type="presParOf" srcId="{5E62795D-400B-4359-97B4-D910AE59BD70}" destId="{A7218CE7-3E4C-476B-B145-C96F00B10367}"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EBE24F-9551-4091-8A4F-7090100008E3}">
      <dsp:nvSpPr>
        <dsp:cNvPr id="0" name=""/>
        <dsp:cNvSpPr/>
      </dsp:nvSpPr>
      <dsp:spPr>
        <a:xfrm>
          <a:off x="2700486" y="3213880"/>
          <a:ext cx="1828353" cy="163245"/>
        </a:xfrm>
        <a:custGeom>
          <a:avLst/>
          <a:gdLst/>
          <a:ahLst/>
          <a:cxnLst/>
          <a:rect l="0" t="0" r="0" b="0"/>
          <a:pathLst>
            <a:path>
              <a:moveTo>
                <a:pt x="0" y="163245"/>
              </a:moveTo>
              <a:lnTo>
                <a:pt x="1828353" y="163245"/>
              </a:lnTo>
              <a:lnTo>
                <a:pt x="1828353" y="0"/>
              </a:lnTo>
            </a:path>
          </a:pathLst>
        </a:custGeom>
        <a:noFill/>
        <a:ln w="12700" cap="flat" cmpd="sng" algn="ctr">
          <a:solidFill>
            <a:schemeClr val="accent6">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22F3500D-ADDF-4890-8E51-7C43C5ECC485}">
      <dsp:nvSpPr>
        <dsp:cNvPr id="0" name=""/>
        <dsp:cNvSpPr/>
      </dsp:nvSpPr>
      <dsp:spPr>
        <a:xfrm>
          <a:off x="8969126" y="6308282"/>
          <a:ext cx="522386" cy="91440"/>
        </a:xfrm>
        <a:custGeom>
          <a:avLst/>
          <a:gdLst/>
          <a:ahLst/>
          <a:cxnLst/>
          <a:rect l="0" t="0" r="0" b="0"/>
          <a:pathLst>
            <a:path>
              <a:moveTo>
                <a:pt x="0" y="45720"/>
              </a:moveTo>
              <a:lnTo>
                <a:pt x="522386" y="45720"/>
              </a:lnTo>
            </a:path>
          </a:pathLst>
        </a:custGeom>
        <a:noFill/>
        <a:ln w="12700" cap="flat" cmpd="sng" algn="ctr">
          <a:solidFill>
            <a:schemeClr val="accent1">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6D362AA-EFA4-458B-B7B7-6913F55042C4}">
      <dsp:nvSpPr>
        <dsp:cNvPr id="0" name=""/>
        <dsp:cNvSpPr/>
      </dsp:nvSpPr>
      <dsp:spPr>
        <a:xfrm>
          <a:off x="2700486" y="3377126"/>
          <a:ext cx="3656707" cy="2976875"/>
        </a:xfrm>
        <a:custGeom>
          <a:avLst/>
          <a:gdLst/>
          <a:ahLst/>
          <a:cxnLst/>
          <a:rect l="0" t="0" r="0" b="0"/>
          <a:pathLst>
            <a:path>
              <a:moveTo>
                <a:pt x="0" y="0"/>
              </a:moveTo>
              <a:lnTo>
                <a:pt x="3395513" y="0"/>
              </a:lnTo>
              <a:lnTo>
                <a:pt x="3395513" y="2976875"/>
              </a:lnTo>
              <a:lnTo>
                <a:pt x="3656707" y="2976875"/>
              </a:lnTo>
            </a:path>
          </a:pathLst>
        </a:custGeom>
        <a:noFill/>
        <a:ln w="12700" cap="flat" cmpd="sng" algn="ctr">
          <a:solidFill>
            <a:schemeClr val="accent6">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F0A2795-5D38-45F4-B007-8631F4C9284C}">
      <dsp:nvSpPr>
        <dsp:cNvPr id="0" name=""/>
        <dsp:cNvSpPr/>
      </dsp:nvSpPr>
      <dsp:spPr>
        <a:xfrm>
          <a:off x="8969126" y="5081404"/>
          <a:ext cx="522386" cy="91440"/>
        </a:xfrm>
        <a:custGeom>
          <a:avLst/>
          <a:gdLst/>
          <a:ahLst/>
          <a:cxnLst/>
          <a:rect l="0" t="0" r="0" b="0"/>
          <a:pathLst>
            <a:path>
              <a:moveTo>
                <a:pt x="0" y="45720"/>
              </a:moveTo>
              <a:lnTo>
                <a:pt x="522386" y="45720"/>
              </a:lnTo>
            </a:path>
          </a:pathLst>
        </a:custGeom>
        <a:noFill/>
        <a:ln w="12700" cap="flat" cmpd="sng" algn="ctr">
          <a:solidFill>
            <a:schemeClr val="accent1">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55BC91D-08CB-41A9-A814-D879A21AF574}">
      <dsp:nvSpPr>
        <dsp:cNvPr id="0" name=""/>
        <dsp:cNvSpPr/>
      </dsp:nvSpPr>
      <dsp:spPr>
        <a:xfrm>
          <a:off x="2700486" y="3377126"/>
          <a:ext cx="3656707" cy="1749997"/>
        </a:xfrm>
        <a:custGeom>
          <a:avLst/>
          <a:gdLst/>
          <a:ahLst/>
          <a:cxnLst/>
          <a:rect l="0" t="0" r="0" b="0"/>
          <a:pathLst>
            <a:path>
              <a:moveTo>
                <a:pt x="0" y="0"/>
              </a:moveTo>
              <a:lnTo>
                <a:pt x="3395513" y="0"/>
              </a:lnTo>
              <a:lnTo>
                <a:pt x="3395513" y="1749997"/>
              </a:lnTo>
              <a:lnTo>
                <a:pt x="3656707" y="1749997"/>
              </a:lnTo>
            </a:path>
          </a:pathLst>
        </a:custGeom>
        <a:noFill/>
        <a:ln w="12700" cap="flat" cmpd="sng" algn="ctr">
          <a:solidFill>
            <a:schemeClr val="accent6">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2C6CD5D1-DA62-481B-921A-EA0FAA04AB08}">
      <dsp:nvSpPr>
        <dsp:cNvPr id="0" name=""/>
        <dsp:cNvSpPr/>
      </dsp:nvSpPr>
      <dsp:spPr>
        <a:xfrm>
          <a:off x="8969126" y="3958273"/>
          <a:ext cx="522386" cy="91440"/>
        </a:xfrm>
        <a:custGeom>
          <a:avLst/>
          <a:gdLst/>
          <a:ahLst/>
          <a:cxnLst/>
          <a:rect l="0" t="0" r="0" b="0"/>
          <a:pathLst>
            <a:path>
              <a:moveTo>
                <a:pt x="0" y="45720"/>
              </a:moveTo>
              <a:lnTo>
                <a:pt x="522386" y="45720"/>
              </a:lnTo>
            </a:path>
          </a:pathLst>
        </a:custGeom>
        <a:noFill/>
        <a:ln w="12700" cap="flat" cmpd="sng" algn="ctr">
          <a:solidFill>
            <a:schemeClr val="accent1">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DB6CA40D-D6E3-41A4-A766-1D4FCC4B0912}">
      <dsp:nvSpPr>
        <dsp:cNvPr id="0" name=""/>
        <dsp:cNvSpPr/>
      </dsp:nvSpPr>
      <dsp:spPr>
        <a:xfrm>
          <a:off x="2700486" y="3377126"/>
          <a:ext cx="3656707" cy="626866"/>
        </a:xfrm>
        <a:custGeom>
          <a:avLst/>
          <a:gdLst/>
          <a:ahLst/>
          <a:cxnLst/>
          <a:rect l="0" t="0" r="0" b="0"/>
          <a:pathLst>
            <a:path>
              <a:moveTo>
                <a:pt x="0" y="0"/>
              </a:moveTo>
              <a:lnTo>
                <a:pt x="3395513" y="0"/>
              </a:lnTo>
              <a:lnTo>
                <a:pt x="3395513" y="626866"/>
              </a:lnTo>
              <a:lnTo>
                <a:pt x="3656707" y="626866"/>
              </a:lnTo>
            </a:path>
          </a:pathLst>
        </a:custGeom>
        <a:noFill/>
        <a:ln w="12700" cap="flat" cmpd="sng" algn="ctr">
          <a:solidFill>
            <a:schemeClr val="accent6">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CA5B60EC-33B3-4B02-A3C6-03BBCD696BA9}">
      <dsp:nvSpPr>
        <dsp:cNvPr id="0" name=""/>
        <dsp:cNvSpPr/>
      </dsp:nvSpPr>
      <dsp:spPr>
        <a:xfrm>
          <a:off x="8969126" y="2835141"/>
          <a:ext cx="522386" cy="91440"/>
        </a:xfrm>
        <a:custGeom>
          <a:avLst/>
          <a:gdLst/>
          <a:ahLst/>
          <a:cxnLst/>
          <a:rect l="0" t="0" r="0" b="0"/>
          <a:pathLst>
            <a:path>
              <a:moveTo>
                <a:pt x="0" y="45720"/>
              </a:moveTo>
              <a:lnTo>
                <a:pt x="522386" y="45720"/>
              </a:lnTo>
            </a:path>
          </a:pathLst>
        </a:custGeom>
        <a:noFill/>
        <a:ln w="12700" cap="flat" cmpd="sng" algn="ctr">
          <a:solidFill>
            <a:schemeClr val="accent1">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3E7D4188-C268-4EB6-9A9E-123987964492}">
      <dsp:nvSpPr>
        <dsp:cNvPr id="0" name=""/>
        <dsp:cNvSpPr/>
      </dsp:nvSpPr>
      <dsp:spPr>
        <a:xfrm>
          <a:off x="2700486" y="2880861"/>
          <a:ext cx="3656707" cy="496265"/>
        </a:xfrm>
        <a:custGeom>
          <a:avLst/>
          <a:gdLst/>
          <a:ahLst/>
          <a:cxnLst/>
          <a:rect l="0" t="0" r="0" b="0"/>
          <a:pathLst>
            <a:path>
              <a:moveTo>
                <a:pt x="0" y="496265"/>
              </a:moveTo>
              <a:lnTo>
                <a:pt x="3395513" y="496265"/>
              </a:lnTo>
              <a:lnTo>
                <a:pt x="3395513" y="0"/>
              </a:lnTo>
              <a:lnTo>
                <a:pt x="3656707" y="0"/>
              </a:lnTo>
            </a:path>
          </a:pathLst>
        </a:custGeom>
        <a:noFill/>
        <a:ln w="12700" cap="flat" cmpd="sng" algn="ctr">
          <a:solidFill>
            <a:schemeClr val="accent6">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5BEE21A7-684F-4E66-B5A6-C3BFE4A46FB4}">
      <dsp:nvSpPr>
        <dsp:cNvPr id="0" name=""/>
        <dsp:cNvSpPr/>
      </dsp:nvSpPr>
      <dsp:spPr>
        <a:xfrm>
          <a:off x="8969126" y="1594836"/>
          <a:ext cx="522386" cy="91440"/>
        </a:xfrm>
        <a:custGeom>
          <a:avLst/>
          <a:gdLst/>
          <a:ahLst/>
          <a:cxnLst/>
          <a:rect l="0" t="0" r="0" b="0"/>
          <a:pathLst>
            <a:path>
              <a:moveTo>
                <a:pt x="0" y="45720"/>
              </a:moveTo>
              <a:lnTo>
                <a:pt x="522386" y="45720"/>
              </a:lnTo>
            </a:path>
          </a:pathLst>
        </a:custGeom>
        <a:noFill/>
        <a:ln w="12700" cap="flat" cmpd="sng" algn="ctr">
          <a:solidFill>
            <a:schemeClr val="accent1">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4D93085F-D682-4C75-BAC3-F9E37C209B4A}">
      <dsp:nvSpPr>
        <dsp:cNvPr id="0" name=""/>
        <dsp:cNvSpPr/>
      </dsp:nvSpPr>
      <dsp:spPr>
        <a:xfrm>
          <a:off x="2700486" y="1640556"/>
          <a:ext cx="3656707" cy="1736570"/>
        </a:xfrm>
        <a:custGeom>
          <a:avLst/>
          <a:gdLst/>
          <a:ahLst/>
          <a:cxnLst/>
          <a:rect l="0" t="0" r="0" b="0"/>
          <a:pathLst>
            <a:path>
              <a:moveTo>
                <a:pt x="0" y="1736570"/>
              </a:moveTo>
              <a:lnTo>
                <a:pt x="3395513" y="1736570"/>
              </a:lnTo>
              <a:lnTo>
                <a:pt x="3395513" y="0"/>
              </a:lnTo>
              <a:lnTo>
                <a:pt x="3656707" y="0"/>
              </a:lnTo>
            </a:path>
          </a:pathLst>
        </a:custGeom>
        <a:noFill/>
        <a:ln w="12700" cap="flat" cmpd="sng" algn="ctr">
          <a:solidFill>
            <a:schemeClr val="accent6">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3C33E057-DDA9-4B7C-B5BA-254522FEA1B4}">
      <dsp:nvSpPr>
        <dsp:cNvPr id="0" name=""/>
        <dsp:cNvSpPr/>
      </dsp:nvSpPr>
      <dsp:spPr>
        <a:xfrm>
          <a:off x="8969126" y="354531"/>
          <a:ext cx="522386" cy="91440"/>
        </a:xfrm>
        <a:custGeom>
          <a:avLst/>
          <a:gdLst/>
          <a:ahLst/>
          <a:cxnLst/>
          <a:rect l="0" t="0" r="0" b="0"/>
          <a:pathLst>
            <a:path>
              <a:moveTo>
                <a:pt x="0" y="45720"/>
              </a:moveTo>
              <a:lnTo>
                <a:pt x="522386" y="45720"/>
              </a:lnTo>
            </a:path>
          </a:pathLst>
        </a:custGeom>
        <a:noFill/>
        <a:ln w="12700" cap="flat" cmpd="sng" algn="ctr">
          <a:solidFill>
            <a:schemeClr val="accent1">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2F67834B-17F9-4D9D-8064-E28E97815605}">
      <dsp:nvSpPr>
        <dsp:cNvPr id="0" name=""/>
        <dsp:cNvSpPr/>
      </dsp:nvSpPr>
      <dsp:spPr>
        <a:xfrm>
          <a:off x="2700486" y="400251"/>
          <a:ext cx="3656707" cy="2976875"/>
        </a:xfrm>
        <a:custGeom>
          <a:avLst/>
          <a:gdLst/>
          <a:ahLst/>
          <a:cxnLst/>
          <a:rect l="0" t="0" r="0" b="0"/>
          <a:pathLst>
            <a:path>
              <a:moveTo>
                <a:pt x="0" y="2976875"/>
              </a:moveTo>
              <a:lnTo>
                <a:pt x="3395513" y="2976875"/>
              </a:lnTo>
              <a:lnTo>
                <a:pt x="3395513" y="0"/>
              </a:lnTo>
              <a:lnTo>
                <a:pt x="3656707" y="0"/>
              </a:lnTo>
            </a:path>
          </a:pathLst>
        </a:custGeom>
        <a:noFill/>
        <a:ln w="12700" cap="flat" cmpd="sng" algn="ctr">
          <a:solidFill>
            <a:schemeClr val="accent6">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1681B1CB-215C-4334-8D44-7DA397513C9B}">
      <dsp:nvSpPr>
        <dsp:cNvPr id="0" name=""/>
        <dsp:cNvSpPr/>
      </dsp:nvSpPr>
      <dsp:spPr>
        <a:xfrm>
          <a:off x="88552" y="2978806"/>
          <a:ext cx="2611933" cy="796639"/>
        </a:xfrm>
        <a:prstGeom prst="rect">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ES" sz="2400" kern="1200" smtClean="0">
              <a:latin typeface="Arial" panose="020B0604020202020204" pitchFamily="34" charset="0"/>
              <a:cs typeface="Arial" panose="020B0604020202020204" pitchFamily="34" charset="0"/>
            </a:rPr>
            <a:t>Organizadores </a:t>
          </a:r>
          <a:r>
            <a:rPr lang="es-ES" sz="2400" kern="1200" dirty="0" smtClean="0">
              <a:latin typeface="Arial" panose="020B0604020202020204" pitchFamily="34" charset="0"/>
              <a:cs typeface="Arial" panose="020B0604020202020204" pitchFamily="34" charset="0"/>
            </a:rPr>
            <a:t>gráficos </a:t>
          </a:r>
          <a:endParaRPr lang="es-ES" sz="2400" kern="1200" dirty="0">
            <a:latin typeface="Arial" panose="020B0604020202020204" pitchFamily="34" charset="0"/>
            <a:cs typeface="Arial" panose="020B0604020202020204" pitchFamily="34" charset="0"/>
          </a:endParaRPr>
        </a:p>
      </dsp:txBody>
      <dsp:txXfrm>
        <a:off x="88552" y="2978806"/>
        <a:ext cx="2611933" cy="796639"/>
      </dsp:txXfrm>
    </dsp:sp>
    <dsp:sp modelId="{0B09C49A-B7DE-4483-8FB8-318D7F968420}">
      <dsp:nvSpPr>
        <dsp:cNvPr id="0" name=""/>
        <dsp:cNvSpPr/>
      </dsp:nvSpPr>
      <dsp:spPr>
        <a:xfrm>
          <a:off x="6357193" y="1931"/>
          <a:ext cx="2611933" cy="796639"/>
        </a:xfrm>
        <a:prstGeom prst="rect">
          <a:avLst/>
        </a:prstGeom>
        <a:solidFill>
          <a:schemeClr val="accent6">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b="0" i="0" kern="1200" dirty="0" smtClean="0">
              <a:latin typeface="Arial" panose="020B0604020202020204" pitchFamily="34" charset="0"/>
              <a:cs typeface="Arial" panose="020B0604020202020204" pitchFamily="34" charset="0"/>
            </a:rPr>
            <a:t>Mapas conceptuales</a:t>
          </a:r>
          <a:endParaRPr lang="es-ES" sz="1200" kern="1200" dirty="0">
            <a:latin typeface="Arial" panose="020B0604020202020204" pitchFamily="34" charset="0"/>
            <a:cs typeface="Arial" panose="020B0604020202020204" pitchFamily="34" charset="0"/>
          </a:endParaRPr>
        </a:p>
      </dsp:txBody>
      <dsp:txXfrm>
        <a:off x="6357193" y="1931"/>
        <a:ext cx="2611933" cy="796639"/>
      </dsp:txXfrm>
    </dsp:sp>
    <dsp:sp modelId="{F1930EEA-6F97-4815-AEE2-92150D03562B}">
      <dsp:nvSpPr>
        <dsp:cNvPr id="0" name=""/>
        <dsp:cNvSpPr/>
      </dsp:nvSpPr>
      <dsp:spPr>
        <a:xfrm>
          <a:off x="9491513" y="1931"/>
          <a:ext cx="2611933" cy="796639"/>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b="0" i="0" kern="1200" smtClean="0">
              <a:latin typeface="Arial" panose="020B0604020202020204" pitchFamily="34" charset="0"/>
              <a:cs typeface="Arial" panose="020B0604020202020204" pitchFamily="34" charset="0"/>
            </a:rPr>
            <a:t>son ideales para representar relaciones entre conceptos de una manera muy clara.</a:t>
          </a:r>
          <a:endParaRPr lang="es-MX" sz="1200" kern="1200">
            <a:latin typeface="Arial" panose="020B0604020202020204" pitchFamily="34" charset="0"/>
            <a:cs typeface="Arial" panose="020B0604020202020204" pitchFamily="34" charset="0"/>
          </a:endParaRPr>
        </a:p>
      </dsp:txBody>
      <dsp:txXfrm>
        <a:off x="9491513" y="1931"/>
        <a:ext cx="2611933" cy="796639"/>
      </dsp:txXfrm>
    </dsp:sp>
    <dsp:sp modelId="{7697AB86-E6E6-47A7-9BBA-F45A7423AD0B}">
      <dsp:nvSpPr>
        <dsp:cNvPr id="0" name=""/>
        <dsp:cNvSpPr/>
      </dsp:nvSpPr>
      <dsp:spPr>
        <a:xfrm>
          <a:off x="6357193" y="1242236"/>
          <a:ext cx="2611933" cy="796639"/>
        </a:xfrm>
        <a:prstGeom prst="rect">
          <a:avLst/>
        </a:prstGeom>
        <a:solidFill>
          <a:schemeClr val="accent6">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b="1" i="0" kern="1200" dirty="0" smtClean="0">
              <a:latin typeface="Arial" panose="020B0604020202020204" pitchFamily="34" charset="0"/>
              <a:cs typeface="Arial" panose="020B0604020202020204" pitchFamily="34" charset="0"/>
            </a:rPr>
            <a:t>Esquema</a:t>
          </a:r>
          <a:endParaRPr lang="es-ES" sz="1200" kern="1200" dirty="0">
            <a:latin typeface="Arial" panose="020B0604020202020204" pitchFamily="34" charset="0"/>
            <a:cs typeface="Arial" panose="020B0604020202020204" pitchFamily="34" charset="0"/>
          </a:endParaRPr>
        </a:p>
      </dsp:txBody>
      <dsp:txXfrm>
        <a:off x="6357193" y="1242236"/>
        <a:ext cx="2611933" cy="796639"/>
      </dsp:txXfrm>
    </dsp:sp>
    <dsp:sp modelId="{68A4379C-44B9-40BE-BD27-D340D5944B87}">
      <dsp:nvSpPr>
        <dsp:cNvPr id="0" name=""/>
        <dsp:cNvSpPr/>
      </dsp:nvSpPr>
      <dsp:spPr>
        <a:xfrm>
          <a:off x="9491513" y="1125062"/>
          <a:ext cx="2611933" cy="1030987"/>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b="0" i="0" kern="1200" dirty="0" smtClean="0">
              <a:latin typeface="Arial" panose="020B0604020202020204" pitchFamily="34" charset="0"/>
              <a:cs typeface="Arial" panose="020B0604020202020204" pitchFamily="34" charset="0"/>
            </a:rPr>
            <a:t>Presenta la información de forma jerárquica: en primer lugar se colocan las ideas primarias y posteriormente las secundarias, las terciarias y las que les sigan, de ser el caso.</a:t>
          </a:r>
          <a:endParaRPr lang="es-ES" sz="1200" kern="1200" dirty="0">
            <a:latin typeface="Arial" panose="020B0604020202020204" pitchFamily="34" charset="0"/>
            <a:cs typeface="Arial" panose="020B0604020202020204" pitchFamily="34" charset="0"/>
          </a:endParaRPr>
        </a:p>
      </dsp:txBody>
      <dsp:txXfrm>
        <a:off x="9491513" y="1125062"/>
        <a:ext cx="2611933" cy="1030987"/>
      </dsp:txXfrm>
    </dsp:sp>
    <dsp:sp modelId="{30F45A20-A8E2-44F5-B0C9-8BB6641BAC36}">
      <dsp:nvSpPr>
        <dsp:cNvPr id="0" name=""/>
        <dsp:cNvSpPr/>
      </dsp:nvSpPr>
      <dsp:spPr>
        <a:xfrm>
          <a:off x="6357193" y="2482541"/>
          <a:ext cx="2611933" cy="796639"/>
        </a:xfrm>
        <a:prstGeom prst="rect">
          <a:avLst/>
        </a:prstGeom>
        <a:solidFill>
          <a:schemeClr val="accent6">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b="0" i="0" kern="1200" dirty="0" smtClean="0">
              <a:latin typeface="Arial" panose="020B0604020202020204" pitchFamily="34" charset="0"/>
              <a:cs typeface="Arial" panose="020B0604020202020204" pitchFamily="34" charset="0"/>
            </a:rPr>
            <a:t>Diagramas Causa-Efecto</a:t>
          </a:r>
          <a:endParaRPr lang="es-ES" sz="1200" kern="1200" dirty="0">
            <a:latin typeface="Arial" panose="020B0604020202020204" pitchFamily="34" charset="0"/>
            <a:cs typeface="Arial" panose="020B0604020202020204" pitchFamily="34" charset="0"/>
          </a:endParaRPr>
        </a:p>
      </dsp:txBody>
      <dsp:txXfrm>
        <a:off x="6357193" y="2482541"/>
        <a:ext cx="2611933" cy="796639"/>
      </dsp:txXfrm>
    </dsp:sp>
    <dsp:sp modelId="{87BD7D5D-E4ED-4F56-B19F-2B9798DFD021}">
      <dsp:nvSpPr>
        <dsp:cNvPr id="0" name=""/>
        <dsp:cNvSpPr/>
      </dsp:nvSpPr>
      <dsp:spPr>
        <a:xfrm>
          <a:off x="9491513" y="2482541"/>
          <a:ext cx="2611933" cy="796639"/>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b="0" i="0" kern="1200" smtClean="0">
              <a:latin typeface="Arial" panose="020B0604020202020204" pitchFamily="34" charset="0"/>
              <a:cs typeface="Arial" panose="020B0604020202020204" pitchFamily="34" charset="0"/>
            </a:rPr>
            <a:t>También es conocido como mapa Ishikawa o diagrama espina de pescado. La función de este mapa es reflejar cuáles son las causas que generan determinados escenarios.</a:t>
          </a:r>
          <a:endParaRPr lang="es-MX" sz="1200" kern="1200">
            <a:latin typeface="Arial" panose="020B0604020202020204" pitchFamily="34" charset="0"/>
            <a:cs typeface="Arial" panose="020B0604020202020204" pitchFamily="34" charset="0"/>
          </a:endParaRPr>
        </a:p>
      </dsp:txBody>
      <dsp:txXfrm>
        <a:off x="9491513" y="2482541"/>
        <a:ext cx="2611933" cy="796639"/>
      </dsp:txXfrm>
    </dsp:sp>
    <dsp:sp modelId="{0F12152A-BEB6-4069-9B25-F726152F20B6}">
      <dsp:nvSpPr>
        <dsp:cNvPr id="0" name=""/>
        <dsp:cNvSpPr/>
      </dsp:nvSpPr>
      <dsp:spPr>
        <a:xfrm>
          <a:off x="6357193" y="3605673"/>
          <a:ext cx="2611933" cy="796639"/>
        </a:xfrm>
        <a:prstGeom prst="rect">
          <a:avLst/>
        </a:prstGeom>
        <a:solidFill>
          <a:schemeClr val="accent6">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b="1" i="0" kern="1200" dirty="0" smtClean="0">
              <a:latin typeface="Arial" panose="020B0604020202020204" pitchFamily="34" charset="0"/>
              <a:cs typeface="Arial" panose="020B0604020202020204" pitchFamily="34" charset="0"/>
            </a:rPr>
            <a:t>Mapa mental</a:t>
          </a:r>
          <a:endParaRPr lang="es-MX" sz="1200" b="0" i="0" kern="1200" dirty="0" smtClean="0">
            <a:latin typeface="Arial" panose="020B0604020202020204" pitchFamily="34" charset="0"/>
            <a:cs typeface="Arial" panose="020B0604020202020204" pitchFamily="34" charset="0"/>
          </a:endParaRPr>
        </a:p>
        <a:p>
          <a:pPr lvl="0" algn="ctr" defTabSz="533400">
            <a:lnSpc>
              <a:spcPct val="90000"/>
            </a:lnSpc>
            <a:spcBef>
              <a:spcPct val="0"/>
            </a:spcBef>
            <a:spcAft>
              <a:spcPct val="35000"/>
            </a:spcAft>
          </a:pPr>
          <a:endParaRPr lang="es-ES" sz="1200" kern="1200" dirty="0">
            <a:latin typeface="Arial" panose="020B0604020202020204" pitchFamily="34" charset="0"/>
            <a:cs typeface="Arial" panose="020B0604020202020204" pitchFamily="34" charset="0"/>
          </a:endParaRPr>
        </a:p>
      </dsp:txBody>
      <dsp:txXfrm>
        <a:off x="6357193" y="3605673"/>
        <a:ext cx="2611933" cy="796639"/>
      </dsp:txXfrm>
    </dsp:sp>
    <dsp:sp modelId="{A5AE5AAD-EE10-4B50-A548-8F81CAB0B679}">
      <dsp:nvSpPr>
        <dsp:cNvPr id="0" name=""/>
        <dsp:cNvSpPr/>
      </dsp:nvSpPr>
      <dsp:spPr>
        <a:xfrm>
          <a:off x="9491513" y="3605673"/>
          <a:ext cx="2611933" cy="796639"/>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b="0" i="0" kern="1200" dirty="0" smtClean="0">
              <a:latin typeface="Arial" panose="020B0604020202020204" pitchFamily="34" charset="0"/>
              <a:cs typeface="Arial" panose="020B0604020202020204" pitchFamily="34" charset="0"/>
            </a:rPr>
            <a:t>La principal característica de estas estructuras organizativas es que buscan sintetizar al máximo la información.</a:t>
          </a:r>
        </a:p>
      </dsp:txBody>
      <dsp:txXfrm>
        <a:off x="9491513" y="3605673"/>
        <a:ext cx="2611933" cy="796639"/>
      </dsp:txXfrm>
    </dsp:sp>
    <dsp:sp modelId="{66F3C44F-9679-4E37-871C-5335F10D83A7}">
      <dsp:nvSpPr>
        <dsp:cNvPr id="0" name=""/>
        <dsp:cNvSpPr/>
      </dsp:nvSpPr>
      <dsp:spPr>
        <a:xfrm>
          <a:off x="6357193" y="4728804"/>
          <a:ext cx="2611933" cy="796639"/>
        </a:xfrm>
        <a:prstGeom prst="rect">
          <a:avLst/>
        </a:prstGeom>
        <a:solidFill>
          <a:schemeClr val="accent6">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b="0" i="0" kern="1200" dirty="0" smtClean="0">
              <a:latin typeface="Arial" panose="020B0604020202020204" pitchFamily="34" charset="0"/>
              <a:cs typeface="Arial" panose="020B0604020202020204" pitchFamily="34" charset="0"/>
            </a:rPr>
            <a:t>Llaves</a:t>
          </a:r>
          <a:endParaRPr lang="es-MX" sz="1200" b="0" i="0" kern="1200" dirty="0">
            <a:latin typeface="Arial" panose="020B0604020202020204" pitchFamily="34" charset="0"/>
            <a:cs typeface="Arial" panose="020B0604020202020204" pitchFamily="34" charset="0"/>
          </a:endParaRPr>
        </a:p>
      </dsp:txBody>
      <dsp:txXfrm>
        <a:off x="6357193" y="4728804"/>
        <a:ext cx="2611933" cy="796639"/>
      </dsp:txXfrm>
    </dsp:sp>
    <dsp:sp modelId="{25420E97-6D58-4D1E-B3BD-A67F17AB909B}">
      <dsp:nvSpPr>
        <dsp:cNvPr id="0" name=""/>
        <dsp:cNvSpPr/>
      </dsp:nvSpPr>
      <dsp:spPr>
        <a:xfrm>
          <a:off x="9491513" y="4728804"/>
          <a:ext cx="2611933" cy="796639"/>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b="0" i="0" kern="1200" dirty="0" smtClean="0">
              <a:latin typeface="Arial" panose="020B0604020202020204" pitchFamily="34" charset="0"/>
              <a:cs typeface="Arial" panose="020B0604020202020204" pitchFamily="34" charset="0"/>
            </a:rPr>
            <a:t>Los sistemas de llaves son muy usados al tratar temas cuyos subtemas contengan diversos elementos que puedan desglosarse</a:t>
          </a:r>
          <a:endParaRPr lang="es-ES" sz="1200" kern="1200" dirty="0">
            <a:latin typeface="Arial" panose="020B0604020202020204" pitchFamily="34" charset="0"/>
            <a:cs typeface="Arial" panose="020B0604020202020204" pitchFamily="34" charset="0"/>
          </a:endParaRPr>
        </a:p>
      </dsp:txBody>
      <dsp:txXfrm>
        <a:off x="9491513" y="4728804"/>
        <a:ext cx="2611933" cy="796639"/>
      </dsp:txXfrm>
    </dsp:sp>
    <dsp:sp modelId="{590A3D2A-10E4-4D33-877B-4303283ABF59}">
      <dsp:nvSpPr>
        <dsp:cNvPr id="0" name=""/>
        <dsp:cNvSpPr/>
      </dsp:nvSpPr>
      <dsp:spPr>
        <a:xfrm>
          <a:off x="6357193" y="5955682"/>
          <a:ext cx="2611933" cy="796639"/>
        </a:xfrm>
        <a:prstGeom prst="rect">
          <a:avLst/>
        </a:prstGeom>
        <a:solidFill>
          <a:schemeClr val="accent6">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b="0" i="0" kern="1200" dirty="0" smtClean="0">
              <a:latin typeface="Arial" panose="020B0604020202020204" pitchFamily="34" charset="0"/>
              <a:cs typeface="Arial" panose="020B0604020202020204" pitchFamily="34" charset="0"/>
            </a:rPr>
            <a:t>Forma de T</a:t>
          </a:r>
          <a:endParaRPr lang="es-MX" sz="1200" b="0" i="0" kern="1200" dirty="0">
            <a:latin typeface="Arial" panose="020B0604020202020204" pitchFamily="34" charset="0"/>
            <a:cs typeface="Arial" panose="020B0604020202020204" pitchFamily="34" charset="0"/>
          </a:endParaRPr>
        </a:p>
      </dsp:txBody>
      <dsp:txXfrm>
        <a:off x="6357193" y="5955682"/>
        <a:ext cx="2611933" cy="796639"/>
      </dsp:txXfrm>
    </dsp:sp>
    <dsp:sp modelId="{75BFF6C9-ABEE-4C51-8AD2-E2192B5776FD}">
      <dsp:nvSpPr>
        <dsp:cNvPr id="0" name=""/>
        <dsp:cNvSpPr/>
      </dsp:nvSpPr>
      <dsp:spPr>
        <a:xfrm>
          <a:off x="9491513" y="5851936"/>
          <a:ext cx="2611933" cy="1004132"/>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b="0" i="0" kern="1200" dirty="0" smtClean="0">
              <a:latin typeface="Arial" panose="020B0604020202020204" pitchFamily="34" charset="0"/>
              <a:cs typeface="Arial" panose="020B0604020202020204" pitchFamily="34" charset="0"/>
            </a:rPr>
            <a:t>Este organizador favorece la comparación entre dos elementos. Cada uno se coloca a un lado de la estructura, que genera dos columnas bien diferenciadas.</a:t>
          </a:r>
          <a:endParaRPr lang="es-ES" sz="1200" kern="1200" dirty="0">
            <a:latin typeface="Arial" panose="020B0604020202020204" pitchFamily="34" charset="0"/>
            <a:cs typeface="Arial" panose="020B0604020202020204" pitchFamily="34" charset="0"/>
          </a:endParaRPr>
        </a:p>
      </dsp:txBody>
      <dsp:txXfrm>
        <a:off x="9491513" y="5851936"/>
        <a:ext cx="2611933" cy="1004132"/>
      </dsp:txXfrm>
    </dsp:sp>
    <dsp:sp modelId="{D8772FF9-71D4-447A-B1F5-A06A22EB721A}">
      <dsp:nvSpPr>
        <dsp:cNvPr id="0" name=""/>
        <dsp:cNvSpPr/>
      </dsp:nvSpPr>
      <dsp:spPr>
        <a:xfrm>
          <a:off x="3222873" y="1829560"/>
          <a:ext cx="2611933" cy="1384320"/>
        </a:xfrm>
        <a:prstGeom prst="rect">
          <a:avLst/>
        </a:prstGeom>
        <a:solidFill>
          <a:schemeClr val="accent6">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b="0" i="0" kern="1200" dirty="0" smtClean="0">
              <a:latin typeface="Arial" panose="020B0604020202020204" pitchFamily="34" charset="0"/>
              <a:cs typeface="Arial" panose="020B0604020202020204" pitchFamily="34" charset="0"/>
            </a:rPr>
            <a:t>Los Organizadores Gráficos toman formas físicas diferentes y cada una de ellas resulta apropiada para representar un tipo particular de información. </a:t>
          </a:r>
          <a:endParaRPr lang="es-ES" sz="1200" kern="1200" dirty="0">
            <a:latin typeface="Arial" panose="020B0604020202020204" pitchFamily="34" charset="0"/>
            <a:cs typeface="Arial" panose="020B0604020202020204" pitchFamily="34" charset="0"/>
          </a:endParaRPr>
        </a:p>
      </dsp:txBody>
      <dsp:txXfrm>
        <a:off x="3222873" y="1829560"/>
        <a:ext cx="2611933" cy="1384320"/>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01374A72-1F9A-4EB5-82E1-10C6F74048B9}" type="datetimeFigureOut">
              <a:rPr lang="es-MX" smtClean="0"/>
              <a:t>23/04/2021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EF44318D-9347-4B19-8403-CC7D40C574FF}" type="slidenum">
              <a:rPr lang="es-MX" smtClean="0"/>
              <a:t>‹Nº›</a:t>
            </a:fld>
            <a:endParaRPr lang="es-MX"/>
          </a:p>
        </p:txBody>
      </p:sp>
    </p:spTree>
    <p:extLst>
      <p:ext uri="{BB962C8B-B14F-4D97-AF65-F5344CB8AC3E}">
        <p14:creationId xmlns:p14="http://schemas.microsoft.com/office/powerpoint/2010/main" val="2436965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01374A72-1F9A-4EB5-82E1-10C6F74048B9}" type="datetimeFigureOut">
              <a:rPr lang="es-MX" smtClean="0"/>
              <a:t>23/04/2021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EF44318D-9347-4B19-8403-CC7D40C574FF}" type="slidenum">
              <a:rPr lang="es-MX" smtClean="0"/>
              <a:t>‹Nº›</a:t>
            </a:fld>
            <a:endParaRPr lang="es-MX"/>
          </a:p>
        </p:txBody>
      </p:sp>
    </p:spTree>
    <p:extLst>
      <p:ext uri="{BB962C8B-B14F-4D97-AF65-F5344CB8AC3E}">
        <p14:creationId xmlns:p14="http://schemas.microsoft.com/office/powerpoint/2010/main" val="1501657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01374A72-1F9A-4EB5-82E1-10C6F74048B9}" type="datetimeFigureOut">
              <a:rPr lang="es-MX" smtClean="0"/>
              <a:t>23/04/2021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EF44318D-9347-4B19-8403-CC7D40C574FF}" type="slidenum">
              <a:rPr lang="es-MX" smtClean="0"/>
              <a:t>‹Nº›</a:t>
            </a:fld>
            <a:endParaRPr lang="es-MX"/>
          </a:p>
        </p:txBody>
      </p:sp>
    </p:spTree>
    <p:extLst>
      <p:ext uri="{BB962C8B-B14F-4D97-AF65-F5344CB8AC3E}">
        <p14:creationId xmlns:p14="http://schemas.microsoft.com/office/powerpoint/2010/main" val="3176677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01374A72-1F9A-4EB5-82E1-10C6F74048B9}" type="datetimeFigureOut">
              <a:rPr lang="es-MX" smtClean="0"/>
              <a:t>23/04/2021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EF44318D-9347-4B19-8403-CC7D40C574FF}" type="slidenum">
              <a:rPr lang="es-MX" smtClean="0"/>
              <a:t>‹Nº›</a:t>
            </a:fld>
            <a:endParaRPr lang="es-MX"/>
          </a:p>
        </p:txBody>
      </p:sp>
    </p:spTree>
    <p:extLst>
      <p:ext uri="{BB962C8B-B14F-4D97-AF65-F5344CB8AC3E}">
        <p14:creationId xmlns:p14="http://schemas.microsoft.com/office/powerpoint/2010/main" val="2403385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01374A72-1F9A-4EB5-82E1-10C6F74048B9}" type="datetimeFigureOut">
              <a:rPr lang="es-MX" smtClean="0"/>
              <a:t>23/04/2021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EF44318D-9347-4B19-8403-CC7D40C574FF}" type="slidenum">
              <a:rPr lang="es-MX" smtClean="0"/>
              <a:t>‹Nº›</a:t>
            </a:fld>
            <a:endParaRPr lang="es-MX"/>
          </a:p>
        </p:txBody>
      </p:sp>
    </p:spTree>
    <p:extLst>
      <p:ext uri="{BB962C8B-B14F-4D97-AF65-F5344CB8AC3E}">
        <p14:creationId xmlns:p14="http://schemas.microsoft.com/office/powerpoint/2010/main" val="154621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01374A72-1F9A-4EB5-82E1-10C6F74048B9}" type="datetimeFigureOut">
              <a:rPr lang="es-MX" smtClean="0"/>
              <a:t>23/04/2021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EF44318D-9347-4B19-8403-CC7D40C574FF}" type="slidenum">
              <a:rPr lang="es-MX" smtClean="0"/>
              <a:t>‹Nº›</a:t>
            </a:fld>
            <a:endParaRPr lang="es-MX"/>
          </a:p>
        </p:txBody>
      </p:sp>
    </p:spTree>
    <p:extLst>
      <p:ext uri="{BB962C8B-B14F-4D97-AF65-F5344CB8AC3E}">
        <p14:creationId xmlns:p14="http://schemas.microsoft.com/office/powerpoint/2010/main" val="2302865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01374A72-1F9A-4EB5-82E1-10C6F74048B9}" type="datetimeFigureOut">
              <a:rPr lang="es-MX" smtClean="0"/>
              <a:t>23/04/2021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EF44318D-9347-4B19-8403-CC7D40C574FF}" type="slidenum">
              <a:rPr lang="es-MX" smtClean="0"/>
              <a:t>‹Nº›</a:t>
            </a:fld>
            <a:endParaRPr lang="es-MX"/>
          </a:p>
        </p:txBody>
      </p:sp>
    </p:spTree>
    <p:extLst>
      <p:ext uri="{BB962C8B-B14F-4D97-AF65-F5344CB8AC3E}">
        <p14:creationId xmlns:p14="http://schemas.microsoft.com/office/powerpoint/2010/main" val="3268123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01374A72-1F9A-4EB5-82E1-10C6F74048B9}" type="datetimeFigureOut">
              <a:rPr lang="es-MX" smtClean="0"/>
              <a:t>23/04/2021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EF44318D-9347-4B19-8403-CC7D40C574FF}" type="slidenum">
              <a:rPr lang="es-MX" smtClean="0"/>
              <a:t>‹Nº›</a:t>
            </a:fld>
            <a:endParaRPr lang="es-MX"/>
          </a:p>
        </p:txBody>
      </p:sp>
    </p:spTree>
    <p:extLst>
      <p:ext uri="{BB962C8B-B14F-4D97-AF65-F5344CB8AC3E}">
        <p14:creationId xmlns:p14="http://schemas.microsoft.com/office/powerpoint/2010/main" val="518975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1374A72-1F9A-4EB5-82E1-10C6F74048B9}" type="datetimeFigureOut">
              <a:rPr lang="es-MX" smtClean="0"/>
              <a:t>23/04/2021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EF44318D-9347-4B19-8403-CC7D40C574FF}" type="slidenum">
              <a:rPr lang="es-MX" smtClean="0"/>
              <a:t>‹Nº›</a:t>
            </a:fld>
            <a:endParaRPr lang="es-MX"/>
          </a:p>
        </p:txBody>
      </p:sp>
    </p:spTree>
    <p:extLst>
      <p:ext uri="{BB962C8B-B14F-4D97-AF65-F5344CB8AC3E}">
        <p14:creationId xmlns:p14="http://schemas.microsoft.com/office/powerpoint/2010/main" val="4230668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01374A72-1F9A-4EB5-82E1-10C6F74048B9}" type="datetimeFigureOut">
              <a:rPr lang="es-MX" smtClean="0"/>
              <a:t>23/04/2021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EF44318D-9347-4B19-8403-CC7D40C574FF}" type="slidenum">
              <a:rPr lang="es-MX" smtClean="0"/>
              <a:t>‹Nº›</a:t>
            </a:fld>
            <a:endParaRPr lang="es-MX"/>
          </a:p>
        </p:txBody>
      </p:sp>
    </p:spTree>
    <p:extLst>
      <p:ext uri="{BB962C8B-B14F-4D97-AF65-F5344CB8AC3E}">
        <p14:creationId xmlns:p14="http://schemas.microsoft.com/office/powerpoint/2010/main" val="1190450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01374A72-1F9A-4EB5-82E1-10C6F74048B9}" type="datetimeFigureOut">
              <a:rPr lang="es-MX" smtClean="0"/>
              <a:t>23/04/2021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EF44318D-9347-4B19-8403-CC7D40C574FF}" type="slidenum">
              <a:rPr lang="es-MX" smtClean="0"/>
              <a:t>‹Nº›</a:t>
            </a:fld>
            <a:endParaRPr lang="es-MX"/>
          </a:p>
        </p:txBody>
      </p:sp>
    </p:spTree>
    <p:extLst>
      <p:ext uri="{BB962C8B-B14F-4D97-AF65-F5344CB8AC3E}">
        <p14:creationId xmlns:p14="http://schemas.microsoft.com/office/powerpoint/2010/main" val="4011085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374A72-1F9A-4EB5-82E1-10C6F74048B9}" type="datetimeFigureOut">
              <a:rPr lang="es-MX" smtClean="0"/>
              <a:t>23/04/2021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44318D-9347-4B19-8403-CC7D40C574FF}" type="slidenum">
              <a:rPr lang="es-MX" smtClean="0"/>
              <a:t>‹Nº›</a:t>
            </a:fld>
            <a:endParaRPr lang="es-MX"/>
          </a:p>
        </p:txBody>
      </p:sp>
    </p:spTree>
    <p:extLst>
      <p:ext uri="{BB962C8B-B14F-4D97-AF65-F5344CB8AC3E}">
        <p14:creationId xmlns:p14="http://schemas.microsoft.com/office/powerpoint/2010/main" val="2659515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a 4"/>
          <p:cNvGraphicFramePr/>
          <p:nvPr>
            <p:extLst>
              <p:ext uri="{D42A27DB-BD31-4B8C-83A1-F6EECF244321}">
                <p14:modId xmlns:p14="http://schemas.microsoft.com/office/powerpoint/2010/main" val="4280816940"/>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0922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71463" y="542924"/>
            <a:ext cx="11920537" cy="6129339"/>
          </a:xfrm>
        </p:spPr>
        <p:txBody>
          <a:bodyPr>
            <a:normAutofit fontScale="25000" lnSpcReduction="20000"/>
          </a:bodyPr>
          <a:lstStyle/>
          <a:p>
            <a:pPr marL="0" indent="0" algn="ctr">
              <a:buNone/>
            </a:pPr>
            <a:r>
              <a:rPr lang="es-MX" sz="4800" dirty="0"/>
              <a:t>Escuela Normal de Educación Preescolar</a:t>
            </a:r>
          </a:p>
          <a:p>
            <a:pPr marL="0" indent="0" algn="ctr">
              <a:buNone/>
            </a:pPr>
            <a:r>
              <a:rPr lang="es-MX" sz="4800" dirty="0"/>
              <a:t>Tutoría grupal</a:t>
            </a:r>
          </a:p>
          <a:p>
            <a:pPr marL="0" indent="0" algn="ctr">
              <a:buNone/>
            </a:pPr>
            <a:r>
              <a:rPr lang="es-MX" sz="4800" dirty="0"/>
              <a:t>2° semestre</a:t>
            </a:r>
          </a:p>
          <a:p>
            <a:pPr marL="0" indent="0" algn="ctr">
              <a:buNone/>
            </a:pPr>
            <a:r>
              <a:rPr lang="es-MX" sz="4800" b="1" dirty="0"/>
              <a:t>Memoria y reflexión </a:t>
            </a:r>
            <a:endParaRPr lang="es-MX" sz="4800" dirty="0"/>
          </a:p>
          <a:p>
            <a:pPr marL="0" indent="0" algn="ctr">
              <a:buNone/>
            </a:pPr>
            <a:r>
              <a:rPr lang="es-MX" sz="4800" dirty="0"/>
              <a:t> </a:t>
            </a:r>
          </a:p>
          <a:p>
            <a:pPr marL="0" indent="0">
              <a:lnSpc>
                <a:spcPct val="170000"/>
              </a:lnSpc>
              <a:buNone/>
            </a:pPr>
            <a:r>
              <a:rPr lang="es-MX" sz="4800" b="1" dirty="0"/>
              <a:t>Ejercicio 5. Visualiza las posibilidades</a:t>
            </a:r>
            <a:endParaRPr lang="es-MX" sz="4800" dirty="0"/>
          </a:p>
          <a:p>
            <a:pPr marL="0" indent="0">
              <a:lnSpc>
                <a:spcPct val="170000"/>
              </a:lnSpc>
              <a:buNone/>
            </a:pPr>
            <a:r>
              <a:rPr lang="es-MX" sz="4800" dirty="0"/>
              <a:t>Instrucción: Puedes haberte dado cuenta de qué tan importante es la visualización para la memoria. En realidad, muchas de las técnicas que hemos analizado en este capítulo descansan, en alguna medida, en la visualización, sobre todo, de imágenes extremas o absurdas.</a:t>
            </a:r>
          </a:p>
          <a:p>
            <a:pPr marL="0" indent="0">
              <a:lnSpc>
                <a:spcPct val="170000"/>
              </a:lnSpc>
              <a:buNone/>
            </a:pPr>
            <a:r>
              <a:rPr lang="es-MX" sz="4800" dirty="0"/>
              <a:t>Comprueba la veracidad de esta afirmación dibujando un </a:t>
            </a:r>
            <a:r>
              <a:rPr lang="es-MX" sz="4800" b="1" dirty="0"/>
              <a:t>mapa conceptual sobre Organizadores gráficos</a:t>
            </a:r>
            <a:r>
              <a:rPr lang="es-MX" sz="4800" dirty="0"/>
              <a:t>. Coloca las palabras “Organizador gráfico” en el centro del mapa y relaciónalas con tantas otras técnicas  puedas.</a:t>
            </a:r>
          </a:p>
          <a:p>
            <a:pPr marL="0" indent="0">
              <a:lnSpc>
                <a:spcPct val="170000"/>
              </a:lnSpc>
              <a:buNone/>
            </a:pPr>
            <a:r>
              <a:rPr lang="es-MX" sz="4800" dirty="0"/>
              <a:t>Te sorprenderás de la riqueza de tu mapa.</a:t>
            </a:r>
          </a:p>
          <a:p>
            <a:pPr marL="0" indent="0" algn="ctr">
              <a:buNone/>
            </a:pPr>
            <a:r>
              <a:rPr lang="es-MX" sz="4800" dirty="0"/>
              <a:t> </a:t>
            </a:r>
            <a:r>
              <a:rPr lang="es-MX" sz="4800" b="1" dirty="0" smtClean="0"/>
              <a:t>Preguntas </a:t>
            </a:r>
            <a:r>
              <a:rPr lang="es-MX" sz="4800" b="1" dirty="0"/>
              <a:t>generadoras de reflexión:</a:t>
            </a:r>
            <a:endParaRPr lang="es-MX" sz="4800" dirty="0"/>
          </a:p>
          <a:p>
            <a:pPr marL="0" indent="0">
              <a:buNone/>
            </a:pPr>
            <a:r>
              <a:rPr lang="es-MX" sz="4800" dirty="0"/>
              <a:t>¿Qué tan bien refleja el mapa conceptual lo que sabes acerca del tema</a:t>
            </a:r>
            <a:r>
              <a:rPr lang="es-MX" sz="4800" dirty="0" smtClean="0"/>
              <a:t>?</a:t>
            </a:r>
          </a:p>
          <a:p>
            <a:pPr marL="0" indent="0">
              <a:buNone/>
            </a:pPr>
            <a:r>
              <a:rPr lang="es-MX" sz="4800" dirty="0" smtClean="0"/>
              <a:t>Esta bien reflejado, contiene la información mas relevante para poder recordar la información de cada ejemplo</a:t>
            </a:r>
            <a:endParaRPr lang="es-MX" sz="4800" dirty="0"/>
          </a:p>
          <a:p>
            <a:pPr marL="0" indent="0">
              <a:buNone/>
            </a:pPr>
            <a:r>
              <a:rPr lang="es-MX" sz="4800" dirty="0"/>
              <a:t>¿Es una herramienta útil para ti</a:t>
            </a:r>
            <a:r>
              <a:rPr lang="es-MX" sz="4800" dirty="0" smtClean="0"/>
              <a:t>?</a:t>
            </a:r>
          </a:p>
          <a:p>
            <a:pPr marL="0" indent="0">
              <a:buNone/>
            </a:pPr>
            <a:r>
              <a:rPr lang="es-MX" sz="4800" dirty="0" smtClean="0"/>
              <a:t>Si, me ayuda a memorizar mucho mas la información, me gusta utilizarlo para estudiar.</a:t>
            </a:r>
            <a:endParaRPr lang="es-MX" sz="4800" dirty="0"/>
          </a:p>
          <a:p>
            <a:pPr marL="0" indent="0">
              <a:buNone/>
            </a:pPr>
            <a:r>
              <a:rPr lang="es-MX" sz="4800" dirty="0"/>
              <a:t>¿Consideras que el acto mismo de elaborar un mapa conceptual es útil para memorizar el material</a:t>
            </a:r>
            <a:r>
              <a:rPr lang="es-MX" sz="4800" dirty="0" smtClean="0"/>
              <a:t>?</a:t>
            </a:r>
          </a:p>
          <a:p>
            <a:pPr marL="0" indent="0">
              <a:buNone/>
            </a:pPr>
            <a:r>
              <a:rPr lang="es-MX" sz="4800" dirty="0" smtClean="0"/>
              <a:t>Si a mi me ayuda con eso.</a:t>
            </a:r>
            <a:endParaRPr lang="es-MX" sz="4800" dirty="0"/>
          </a:p>
          <a:p>
            <a:pPr marL="0" indent="0">
              <a:buNone/>
            </a:pPr>
            <a:r>
              <a:rPr lang="es-MX" sz="4800" dirty="0"/>
              <a:t>¿Utilizar el mapa conceptual de alguien más sería menos provechoso que crear el tuyo</a:t>
            </a:r>
            <a:r>
              <a:rPr lang="es-MX" sz="4800" dirty="0" smtClean="0"/>
              <a:t>?</a:t>
            </a:r>
          </a:p>
          <a:p>
            <a:pPr marL="0" indent="0">
              <a:buNone/>
            </a:pPr>
            <a:r>
              <a:rPr lang="es-MX" sz="4800" dirty="0" smtClean="0"/>
              <a:t>Si el mapa de otra persona contiene la información que necesito recordar es de ayuda igual, pero si no es mejor crear uno propio.</a:t>
            </a:r>
            <a:endParaRPr lang="es-MX" sz="4800" dirty="0"/>
          </a:p>
          <a:p>
            <a:pPr marL="0" indent="0">
              <a:buNone/>
            </a:pPr>
            <a:r>
              <a:rPr lang="es-MX" sz="4800" dirty="0"/>
              <a:t> </a:t>
            </a:r>
          </a:p>
          <a:p>
            <a:r>
              <a:rPr lang="es-MX" dirty="0"/>
              <a:t> </a:t>
            </a:r>
          </a:p>
          <a:p>
            <a:pPr marL="0" indent="0">
              <a:buNone/>
            </a:pPr>
            <a:endParaRPr lang="es-MX" dirty="0"/>
          </a:p>
        </p:txBody>
      </p:sp>
    </p:spTree>
    <p:extLst>
      <p:ext uri="{BB962C8B-B14F-4D97-AF65-F5344CB8AC3E}">
        <p14:creationId xmlns:p14="http://schemas.microsoft.com/office/powerpoint/2010/main" val="249932656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183</Words>
  <Application>Microsoft Office PowerPoint</Application>
  <PresentationFormat>Panorámica</PresentationFormat>
  <Paragraphs>34</Paragraphs>
  <Slides>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Arial</vt:lpstr>
      <vt:lpstr>Calibri</vt:lpstr>
      <vt:lpstr>Calibri Light</vt:lpstr>
      <vt:lpstr>Tema de Office</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Felipe y Vianney</dc:creator>
  <cp:lastModifiedBy>Felipe y Vianney</cp:lastModifiedBy>
  <cp:revision>5</cp:revision>
  <dcterms:created xsi:type="dcterms:W3CDTF">2021-04-20T13:32:09Z</dcterms:created>
  <dcterms:modified xsi:type="dcterms:W3CDTF">2021-04-23T23:10:26Z</dcterms:modified>
</cp:coreProperties>
</file>