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44" d="100"/>
          <a:sy n="44" d="100"/>
        </p:scale>
        <p:origin x="7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19DA4E-0ABE-4300-B5CD-8013480535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4DA147-1840-4BDF-86F1-64D31E620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6C8E11-5E5E-4234-B294-D7C15BA7E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608-E837-4E57-8D02-3BBB92DFA853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CBAD4A-913D-4B35-A93C-07805276B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A5BA8D-39F5-4B76-91ED-4DA672639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7455-F1E8-4F75-8088-8EEE32A51F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265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9FFD61-D434-4997-BE62-8F7BE8739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158EE7B-FE3B-4AC7-B7CD-56E5C0D06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460FEA-78F6-424B-8C72-A58141304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608-E837-4E57-8D02-3BBB92DFA853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19C9CE-0B16-406E-97DA-962C7BACA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6677E3-4494-472C-8678-3C851550C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7455-F1E8-4F75-8088-8EEE32A51F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394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BC7AFA8-A791-4580-9693-E3F36260F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400831-9087-488F-BF7A-2BBEE1496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860518-CB18-42D9-BB7B-1BCED804B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608-E837-4E57-8D02-3BBB92DFA853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1D57C4-8B0A-49C3-B895-DEEE9258E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3219BF-0627-4CE3-82CB-EC436C9E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7455-F1E8-4F75-8088-8EEE32A51F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209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2CF53D-C7B4-4D1C-A41C-9E4817AE3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2D660F-949C-4397-AA9E-1DCBBD13E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30243E-E911-43B7-91EC-21902B00A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608-E837-4E57-8D02-3BBB92DFA853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99ED56-895D-4AD2-817A-B19BC88DE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DA6BC4-849E-4776-9854-682CB230A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7455-F1E8-4F75-8088-8EEE32A51F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539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485062-58B2-4933-9336-5A3C9184A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A9DA6F-EF36-4E87-9A10-833A47DFD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371343-F0CD-416B-B1EC-F9559D9E0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608-E837-4E57-8D02-3BBB92DFA853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EEFF66-99C4-48A7-A9BF-49155E9F7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A2F6A3-8F82-42BB-AD16-C1692D8C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7455-F1E8-4F75-8088-8EEE32A51F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66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EBF29C-866C-4260-9487-38F3330E1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616264-F999-43FF-B18C-ED4D72C1C6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1BB4EB-6B7D-4BE2-8F40-883153263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7883FA-B772-4BED-9416-88B087153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608-E837-4E57-8D02-3BBB92DFA853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B19D01-E21A-478A-BBAA-CBF256E57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8F8568-BF17-4E66-9E8C-C72EBCD8F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7455-F1E8-4F75-8088-8EEE32A51F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475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77C84F-3FFB-4C7D-9F3E-0173F2C3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ABE6EB-5669-4CFE-83F8-2A6C0B40A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D0E38D-C1E5-4D35-81A2-AAE00EDB2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0FB12B-B227-41D0-9474-A09273F95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945A5AF-AA8B-42EE-BBBA-593BD574B7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DA75F5D-15EC-4B6B-8B1F-9B2900BAB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608-E837-4E57-8D02-3BBB92DFA853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C8753F0-6B6C-4B54-8DC2-84A0512BF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CD39FC9-0C7D-4CB0-80EB-AD4ED1A18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7455-F1E8-4F75-8088-8EEE32A51F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146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45DBFE-76E8-44EB-9C8C-DD652C831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A9506AF-F4CF-4A61-9B33-23C96EA9F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608-E837-4E57-8D02-3BBB92DFA853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BAB38F7-C044-4EE2-855D-A87BCD190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C2D44D-B0B5-4099-9E0A-A1AA0FB66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7455-F1E8-4F75-8088-8EEE32A51F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2185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3D65C63-DDCD-4AA4-8752-F4C572CEE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608-E837-4E57-8D02-3BBB92DFA853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3B151FD-D6AD-438E-90C9-8342DD52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11BED30-458D-463D-A7D7-6B61F6B54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7455-F1E8-4F75-8088-8EEE32A51F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115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56E3E7-31DC-4FF8-BE68-4AF387215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8146C6-0A9C-4B3C-86C0-59C46928A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3DC4A1-D8D1-4412-9B7E-D48546D2A8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AD34CB-678B-4B3E-8229-2966F006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608-E837-4E57-8D02-3BBB92DFA853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E1794D-6812-4C8A-970D-0D626C30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04F4AD-FD9D-4E93-811F-00703A292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7455-F1E8-4F75-8088-8EEE32A51F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935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A7F12E-C6C9-4C18-8961-5F07D123D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FF0B657-0F60-4ACC-B8C9-EB92116E4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67B095-2196-445A-92B6-5EDA25063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62F2D6-E55C-4B62-BE1E-DF99EC0C4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3608-E837-4E57-8D02-3BBB92DFA853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50E6B9-C53C-4B6A-81FC-E127BBD2C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B92392-6CC6-45F0-9437-FA3132AF6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7455-F1E8-4F75-8088-8EEE32A51F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039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71E2F67-0B93-49B1-A491-A4ADD869C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49C5F8-2C4B-49D3-8C82-D77664612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663E13-8428-49E1-B6B2-70E1EEE7BD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13608-E837-4E57-8D02-3BBB92DFA853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0364F2-25A9-4EAA-82D7-61689215F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7F1FAD-3FB3-4C35-8080-2409357855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F7455-F1E8-4F75-8088-8EEE32A51F3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116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Texto, Carta&#10;&#10;Descripción generada automáticamente">
            <a:extLst>
              <a:ext uri="{FF2B5EF4-FFF2-40B4-BE49-F238E27FC236}">
                <a16:creationId xmlns:a16="http://schemas.microsoft.com/office/drawing/2014/main" id="{6CDB1B1E-D4F4-42A2-A5C3-D6388F3318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" y="0"/>
            <a:ext cx="121825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12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8CEFE3-135B-4E1D-A5B1-CD97BD45C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Mi Libro de Artista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F5E90D-B020-4322-8EC6-D2F0560E7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Link del Video:</a:t>
            </a:r>
          </a:p>
          <a:p>
            <a:pPr marL="0" indent="0">
              <a:buNone/>
            </a:pPr>
            <a:r>
              <a:rPr lang="es-MX" dirty="0"/>
              <a:t>https://youtu.be/Tsblx32BXXE</a:t>
            </a:r>
          </a:p>
        </p:txBody>
      </p:sp>
    </p:spTree>
    <p:extLst>
      <p:ext uri="{BB962C8B-B14F-4D97-AF65-F5344CB8AC3E}">
        <p14:creationId xmlns:p14="http://schemas.microsoft.com/office/powerpoint/2010/main" val="12524988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Mi Libro de Artista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Gutiérez</dc:creator>
  <cp:lastModifiedBy>Paola Gutiérez</cp:lastModifiedBy>
  <cp:revision>1</cp:revision>
  <dcterms:created xsi:type="dcterms:W3CDTF">2021-04-26T01:56:15Z</dcterms:created>
  <dcterms:modified xsi:type="dcterms:W3CDTF">2021-04-26T01:57:53Z</dcterms:modified>
</cp:coreProperties>
</file>