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720263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995312"/>
            <a:ext cx="8262224" cy="4244622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6403623"/>
            <a:ext cx="7290197" cy="2943577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01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333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649111"/>
            <a:ext cx="2095932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649111"/>
            <a:ext cx="6166292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18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3039537"/>
            <a:ext cx="8383727" cy="5071532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8159048"/>
            <a:ext cx="8383727" cy="2666999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993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3245556"/>
            <a:ext cx="4131112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3245556"/>
            <a:ext cx="4131112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67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649114"/>
            <a:ext cx="8383727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2988734"/>
            <a:ext cx="4112126" cy="1464732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4453467"/>
            <a:ext cx="4112126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2988734"/>
            <a:ext cx="4132378" cy="1464732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4453467"/>
            <a:ext cx="4132378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257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472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0838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812800"/>
            <a:ext cx="3135038" cy="284480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1755425"/>
            <a:ext cx="4920883" cy="8664222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3657600"/>
            <a:ext cx="3135038" cy="6776156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76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812800"/>
            <a:ext cx="3135038" cy="284480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1755425"/>
            <a:ext cx="4920883" cy="8664222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3657600"/>
            <a:ext cx="3135038" cy="6776156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196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649114"/>
            <a:ext cx="8383727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3245556"/>
            <a:ext cx="8383727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1300181"/>
            <a:ext cx="218705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35237-9F97-49E6-90CF-8B5E21646D5E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1300181"/>
            <a:ext cx="328058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1300181"/>
            <a:ext cx="218705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23C62-CA60-40FB-A4E8-A22BB1E463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085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41WbaF5B9KgiRPKorzKWKcz7964hdvnU/view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84AEEB9-D5ED-4AD4-A3BD-FA6AE38696F2}"/>
              </a:ext>
            </a:extLst>
          </p:cNvPr>
          <p:cNvSpPr txBox="1"/>
          <p:nvPr/>
        </p:nvSpPr>
        <p:spPr>
          <a:xfrm>
            <a:off x="252962" y="263634"/>
            <a:ext cx="9214338" cy="1150994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preescolar.</a:t>
            </a: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algn="ctr"/>
            <a:endParaRPr lang="es-ES" dirty="0"/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Artes Visuales. </a:t>
            </a: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Maestro: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Silvia Erika Sagahon Solís.</a:t>
            </a: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Competencias:</a:t>
            </a: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  <a:endParaRPr lang="es-MX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Establece relaciones entre los principios, conceptos disciplinarios y contenidos del plan y programas de estudio en función del logro de aprendizaje de sus alumnos, asegurando la coherencia y continuidad entre los distintos grados y niveles educativos.</a:t>
            </a:r>
            <a:endParaRPr lang="es-MX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  <a:endParaRPr lang="es-MX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Emplea los medios tecnológicos y las fuentes de información científica disponibles para mantenerse actualizado respecto a los diversos campos de conocimiento que intervienen en su trabajo docente.</a:t>
            </a:r>
            <a:endParaRPr lang="es-MX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Alumna: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Vanessa Rico Velázquez. No. 16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3 “A”</a:t>
            </a: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Actividad: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“Libro del artista”</a:t>
            </a:r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Saltillo, Coahuila                                                                     26 de abril de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2EC50F0-1567-4ED0-8E80-B5DA92955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570" y="2115943"/>
            <a:ext cx="2193122" cy="254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5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C58E47-9DA3-4D2D-85CC-1FA4385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06" y="2266899"/>
            <a:ext cx="8383727" cy="2356556"/>
          </a:xfrm>
        </p:spPr>
        <p:txBody>
          <a:bodyPr>
            <a:normAutofit fontScale="90000"/>
          </a:bodyPr>
          <a:lstStyle/>
          <a:p>
            <a:r>
              <a:rPr lang="es-MX" dirty="0">
                <a:hlinkClick r:id="rId2"/>
              </a:rPr>
              <a:t>https://drive.google.com/file/d/141WbaF5B9KgiRPKorzKWKcz7964hdvnU/view?usp=sharing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551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05E2953-7AF6-4A69-A610-FF1FE34C88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84" t="13962" r="13165" b="6239"/>
          <a:stretch/>
        </p:blipFill>
        <p:spPr>
          <a:xfrm>
            <a:off x="0" y="2590800"/>
            <a:ext cx="9720263" cy="735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895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186</Words>
  <Application>Microsoft Office PowerPoint</Application>
  <PresentationFormat>Personalizado</PresentationFormat>
  <Paragraphs>32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Tema de Office</vt:lpstr>
      <vt:lpstr>Presentación de PowerPoint</vt:lpstr>
      <vt:lpstr>https://drive.google.com/file/d/141WbaF5B9KgiRPKorzKWKcz7964hdvnU/view?usp=sharing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rico velazquez</dc:creator>
  <cp:lastModifiedBy>vanessa rico velazquez</cp:lastModifiedBy>
  <cp:revision>4</cp:revision>
  <dcterms:created xsi:type="dcterms:W3CDTF">2021-04-23T01:54:08Z</dcterms:created>
  <dcterms:modified xsi:type="dcterms:W3CDTF">2021-04-26T08:22:14Z</dcterms:modified>
</cp:coreProperties>
</file>