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9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69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8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6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7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8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5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4/25/2021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3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4/25/2021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3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4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AlkP391EGxt-wKbR-AjDkIwgwTI-54dK/view?usp=drivesd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3" r="2713"/>
          <a:stretch/>
        </p:blipFill>
        <p:spPr>
          <a:xfrm>
            <a:off x="1097280" y="0"/>
            <a:ext cx="9927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93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90" y="0"/>
            <a:ext cx="102935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1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48195" y="2690947"/>
            <a:ext cx="11695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Evidencia de aprendizaje 1: libro de artista (Video)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i="1" dirty="0">
                <a:latin typeface="Arial" panose="020B0604020202020204" pitchFamily="34" charset="0"/>
                <a:cs typeface="Arial" panose="020B0604020202020204" pitchFamily="34" charset="0"/>
              </a:rPr>
              <a:t>Link: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drive.google.com/file/d/1AlkP391EGxt-wKbR-AjDkIwgwTI-54dK/view?usp=drivesdk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346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16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 ubaldo silva esquivel</dc:creator>
  <cp:lastModifiedBy>hugo ubaldo silva esquivel</cp:lastModifiedBy>
  <cp:revision>2</cp:revision>
  <dcterms:created xsi:type="dcterms:W3CDTF">2021-04-25T20:43:09Z</dcterms:created>
  <dcterms:modified xsi:type="dcterms:W3CDTF">2021-04-25T20:52:52Z</dcterms:modified>
</cp:coreProperties>
</file>