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"/>
  </p:notesMasterIdLst>
  <p:sldIdLst>
    <p:sldId id="289" r:id="rId2"/>
    <p:sldId id="291" r:id="rId3"/>
    <p:sldId id="292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uprum" panose="020B0604020202020204" charset="0"/>
      <p:regular r:id="rId10"/>
      <p:bold r:id="rId11"/>
      <p:italic r:id="rId12"/>
      <p:boldItalic r:id="rId13"/>
    </p:embeddedFont>
    <p:embeddedFont>
      <p:font typeface="Karl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7ED382-7CE4-4E73-8E8C-165D9D2D895B}">
  <a:tblStyle styleId="{737ED382-7CE4-4E73-8E8C-165D9D2D89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/>
          <p:nvPr/>
        </p:nvSpPr>
        <p:spPr>
          <a:xfrm>
            <a:off x="5554700" y="136300"/>
            <a:ext cx="4757717" cy="5894269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6" name="Google Shape;236;p6"/>
          <p:cNvGrpSpPr/>
          <p:nvPr/>
        </p:nvGrpSpPr>
        <p:grpSpPr>
          <a:xfrm rot="-7340515">
            <a:off x="7972572" y="485342"/>
            <a:ext cx="1893455" cy="683957"/>
            <a:chOff x="5725894" y="2571645"/>
            <a:chExt cx="1443144" cy="521294"/>
          </a:xfrm>
        </p:grpSpPr>
        <p:grpSp>
          <p:nvGrpSpPr>
            <p:cNvPr id="237" name="Google Shape;237;p6"/>
            <p:cNvGrpSpPr/>
            <p:nvPr/>
          </p:nvGrpSpPr>
          <p:grpSpPr>
            <a:xfrm rot="5400000">
              <a:off x="6186819" y="2110721"/>
              <a:ext cx="521294" cy="1443144"/>
              <a:chOff x="2916100" y="2780750"/>
              <a:chExt cx="389200" cy="1077375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3049625" y="3452950"/>
                <a:ext cx="125550" cy="405175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16207" extrusionOk="0">
                    <a:moveTo>
                      <a:pt x="0" y="0"/>
                    </a:moveTo>
                    <a:lnTo>
                      <a:pt x="2511" y="16206"/>
                    </a:lnTo>
                    <a:lnTo>
                      <a:pt x="50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3063875" y="3452950"/>
                <a:ext cx="97050" cy="196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7853" extrusionOk="0">
                    <a:moveTo>
                      <a:pt x="1" y="0"/>
                    </a:moveTo>
                    <a:lnTo>
                      <a:pt x="1941" y="7852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3026225" y="3342800"/>
                <a:ext cx="167800" cy="136125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5445" extrusionOk="0">
                    <a:moveTo>
                      <a:pt x="1073" y="1"/>
                    </a:moveTo>
                    <a:cubicBezTo>
                      <a:pt x="777" y="1393"/>
                      <a:pt x="480" y="2786"/>
                      <a:pt x="160" y="4178"/>
                    </a:cubicBezTo>
                    <a:cubicBezTo>
                      <a:pt x="0" y="4794"/>
                      <a:pt x="503" y="5388"/>
                      <a:pt x="1187" y="5410"/>
                    </a:cubicBezTo>
                    <a:cubicBezTo>
                      <a:pt x="1906" y="5433"/>
                      <a:pt x="2631" y="5445"/>
                      <a:pt x="3356" y="5445"/>
                    </a:cubicBezTo>
                    <a:cubicBezTo>
                      <a:pt x="4080" y="5445"/>
                      <a:pt x="4805" y="5433"/>
                      <a:pt x="5524" y="5410"/>
                    </a:cubicBezTo>
                    <a:cubicBezTo>
                      <a:pt x="6209" y="5388"/>
                      <a:pt x="6711" y="4794"/>
                      <a:pt x="6574" y="4178"/>
                    </a:cubicBezTo>
                    <a:cubicBezTo>
                      <a:pt x="6255" y="2786"/>
                      <a:pt x="5935" y="1393"/>
                      <a:pt x="5661" y="1"/>
                    </a:cubicBezTo>
                    <a:cubicBezTo>
                      <a:pt x="4896" y="24"/>
                      <a:pt x="4132" y="35"/>
                      <a:pt x="3367" y="35"/>
                    </a:cubicBezTo>
                    <a:cubicBezTo>
                      <a:pt x="2603" y="35"/>
                      <a:pt x="1838" y="24"/>
                      <a:pt x="1073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3026225" y="3342800"/>
                <a:ext cx="54800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434" extrusionOk="0">
                    <a:moveTo>
                      <a:pt x="1073" y="1"/>
                    </a:moveTo>
                    <a:cubicBezTo>
                      <a:pt x="777" y="1393"/>
                      <a:pt x="480" y="2786"/>
                      <a:pt x="160" y="4178"/>
                    </a:cubicBezTo>
                    <a:cubicBezTo>
                      <a:pt x="0" y="4794"/>
                      <a:pt x="503" y="5388"/>
                      <a:pt x="1187" y="5410"/>
                    </a:cubicBezTo>
                    <a:cubicBezTo>
                      <a:pt x="1530" y="5433"/>
                      <a:pt x="1849" y="5433"/>
                      <a:pt x="2192" y="5433"/>
                    </a:cubicBezTo>
                    <a:lnTo>
                      <a:pt x="2192" y="24"/>
                    </a:lnTo>
                    <a:cubicBezTo>
                      <a:pt x="1826" y="24"/>
                      <a:pt x="1438" y="1"/>
                      <a:pt x="1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3141500" y="3342800"/>
                <a:ext cx="52525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5434" extrusionOk="0">
                    <a:moveTo>
                      <a:pt x="1050" y="1"/>
                    </a:moveTo>
                    <a:cubicBezTo>
                      <a:pt x="685" y="1"/>
                      <a:pt x="343" y="24"/>
                      <a:pt x="0" y="24"/>
                    </a:cubicBezTo>
                    <a:lnTo>
                      <a:pt x="0" y="5433"/>
                    </a:lnTo>
                    <a:cubicBezTo>
                      <a:pt x="297" y="5433"/>
                      <a:pt x="616" y="5433"/>
                      <a:pt x="913" y="5410"/>
                    </a:cubicBezTo>
                    <a:cubicBezTo>
                      <a:pt x="1598" y="5388"/>
                      <a:pt x="2100" y="4794"/>
                      <a:pt x="1963" y="4178"/>
                    </a:cubicBezTo>
                    <a:cubicBezTo>
                      <a:pt x="1644" y="2786"/>
                      <a:pt x="1324" y="1393"/>
                      <a:pt x="1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2963450" y="2780750"/>
                <a:ext cx="295625" cy="63342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25337" extrusionOk="0">
                    <a:moveTo>
                      <a:pt x="5935" y="0"/>
                    </a:moveTo>
                    <a:cubicBezTo>
                      <a:pt x="5456" y="0"/>
                      <a:pt x="69" y="5661"/>
                      <a:pt x="46" y="12645"/>
                    </a:cubicBezTo>
                    <a:cubicBezTo>
                      <a:pt x="1" y="19653"/>
                      <a:pt x="4086" y="25336"/>
                      <a:pt x="5821" y="25336"/>
                    </a:cubicBezTo>
                    <a:cubicBezTo>
                      <a:pt x="7556" y="25336"/>
                      <a:pt x="11779" y="19698"/>
                      <a:pt x="11801" y="12691"/>
                    </a:cubicBezTo>
                    <a:cubicBezTo>
                      <a:pt x="11824" y="5706"/>
                      <a:pt x="6392" y="23"/>
                      <a:pt x="59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3026225" y="2780750"/>
                <a:ext cx="17065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4223" extrusionOk="0">
                    <a:moveTo>
                      <a:pt x="3424" y="0"/>
                    </a:moveTo>
                    <a:cubicBezTo>
                      <a:pt x="3173" y="0"/>
                      <a:pt x="1507" y="1621"/>
                      <a:pt x="0" y="4200"/>
                    </a:cubicBezTo>
                    <a:lnTo>
                      <a:pt x="6825" y="4223"/>
                    </a:lnTo>
                    <a:cubicBezTo>
                      <a:pt x="5342" y="1643"/>
                      <a:pt x="3652" y="0"/>
                      <a:pt x="34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2966875" y="3143650"/>
                <a:ext cx="288775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78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" y="594"/>
                      <a:pt x="138" y="1188"/>
                      <a:pt x="252" y="1758"/>
                    </a:cubicBezTo>
                    <a:lnTo>
                      <a:pt x="11276" y="1781"/>
                    </a:lnTo>
                    <a:cubicBezTo>
                      <a:pt x="11390" y="1211"/>
                      <a:pt x="11482" y="640"/>
                      <a:pt x="11550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3095275" y="3228100"/>
                <a:ext cx="3425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9" extrusionOk="0">
                    <a:moveTo>
                      <a:pt x="699" y="0"/>
                    </a:moveTo>
                    <a:cubicBezTo>
                      <a:pt x="652" y="0"/>
                      <a:pt x="609" y="25"/>
                      <a:pt x="594" y="69"/>
                    </a:cubicBezTo>
                    <a:cubicBezTo>
                      <a:pt x="594" y="69"/>
                      <a:pt x="594" y="69"/>
                      <a:pt x="571" y="92"/>
                    </a:cubicBezTo>
                    <a:cubicBezTo>
                      <a:pt x="571" y="115"/>
                      <a:pt x="548" y="138"/>
                      <a:pt x="525" y="161"/>
                    </a:cubicBezTo>
                    <a:cubicBezTo>
                      <a:pt x="502" y="229"/>
                      <a:pt x="457" y="321"/>
                      <a:pt x="411" y="435"/>
                    </a:cubicBezTo>
                    <a:cubicBezTo>
                      <a:pt x="366" y="549"/>
                      <a:pt x="320" y="686"/>
                      <a:pt x="297" y="846"/>
                    </a:cubicBezTo>
                    <a:cubicBezTo>
                      <a:pt x="251" y="1005"/>
                      <a:pt x="229" y="1188"/>
                      <a:pt x="183" y="1393"/>
                    </a:cubicBezTo>
                    <a:cubicBezTo>
                      <a:pt x="160" y="1576"/>
                      <a:pt x="160" y="1804"/>
                      <a:pt x="137" y="2032"/>
                    </a:cubicBezTo>
                    <a:cubicBezTo>
                      <a:pt x="137" y="2261"/>
                      <a:pt x="137" y="2489"/>
                      <a:pt x="114" y="2740"/>
                    </a:cubicBezTo>
                    <a:cubicBezTo>
                      <a:pt x="92" y="3242"/>
                      <a:pt x="92" y="3767"/>
                      <a:pt x="69" y="4292"/>
                    </a:cubicBezTo>
                    <a:cubicBezTo>
                      <a:pt x="46" y="4817"/>
                      <a:pt x="46" y="5342"/>
                      <a:pt x="23" y="5844"/>
                    </a:cubicBezTo>
                    <a:cubicBezTo>
                      <a:pt x="23" y="6073"/>
                      <a:pt x="23" y="6324"/>
                      <a:pt x="23" y="6552"/>
                    </a:cubicBezTo>
                    <a:cubicBezTo>
                      <a:pt x="23" y="6780"/>
                      <a:pt x="0" y="6986"/>
                      <a:pt x="0" y="7191"/>
                    </a:cubicBezTo>
                    <a:cubicBezTo>
                      <a:pt x="0" y="7579"/>
                      <a:pt x="0" y="7921"/>
                      <a:pt x="0" y="8150"/>
                    </a:cubicBezTo>
                    <a:cubicBezTo>
                      <a:pt x="0" y="8378"/>
                      <a:pt x="0" y="8515"/>
                      <a:pt x="0" y="8515"/>
                    </a:cubicBezTo>
                    <a:cubicBezTo>
                      <a:pt x="0" y="8834"/>
                      <a:pt x="297" y="9108"/>
                      <a:pt x="685" y="9108"/>
                    </a:cubicBezTo>
                    <a:cubicBezTo>
                      <a:pt x="1050" y="9108"/>
                      <a:pt x="1370" y="8834"/>
                      <a:pt x="1370" y="8515"/>
                    </a:cubicBezTo>
                    <a:cubicBezTo>
                      <a:pt x="1370" y="8515"/>
                      <a:pt x="1370" y="8378"/>
                      <a:pt x="1370" y="8150"/>
                    </a:cubicBezTo>
                    <a:cubicBezTo>
                      <a:pt x="1370" y="7921"/>
                      <a:pt x="1370" y="7579"/>
                      <a:pt x="1370" y="7191"/>
                    </a:cubicBezTo>
                    <a:cubicBezTo>
                      <a:pt x="1370" y="6986"/>
                      <a:pt x="1370" y="6780"/>
                      <a:pt x="1370" y="6552"/>
                    </a:cubicBezTo>
                    <a:cubicBezTo>
                      <a:pt x="1370" y="6324"/>
                      <a:pt x="1370" y="6095"/>
                      <a:pt x="1370" y="5844"/>
                    </a:cubicBezTo>
                    <a:cubicBezTo>
                      <a:pt x="1347" y="5342"/>
                      <a:pt x="1347" y="4817"/>
                      <a:pt x="1324" y="4292"/>
                    </a:cubicBezTo>
                    <a:cubicBezTo>
                      <a:pt x="1324" y="3767"/>
                      <a:pt x="1301" y="3242"/>
                      <a:pt x="1301" y="2740"/>
                    </a:cubicBezTo>
                    <a:cubicBezTo>
                      <a:pt x="1279" y="2489"/>
                      <a:pt x="1279" y="2261"/>
                      <a:pt x="1279" y="2032"/>
                    </a:cubicBezTo>
                    <a:cubicBezTo>
                      <a:pt x="1256" y="1804"/>
                      <a:pt x="1256" y="1576"/>
                      <a:pt x="1233" y="1393"/>
                    </a:cubicBezTo>
                    <a:cubicBezTo>
                      <a:pt x="1210" y="1188"/>
                      <a:pt x="1164" y="1005"/>
                      <a:pt x="1142" y="846"/>
                    </a:cubicBezTo>
                    <a:cubicBezTo>
                      <a:pt x="1096" y="686"/>
                      <a:pt x="1050" y="549"/>
                      <a:pt x="1005" y="435"/>
                    </a:cubicBezTo>
                    <a:cubicBezTo>
                      <a:pt x="982" y="321"/>
                      <a:pt x="936" y="229"/>
                      <a:pt x="890" y="161"/>
                    </a:cubicBezTo>
                    <a:cubicBezTo>
                      <a:pt x="890" y="138"/>
                      <a:pt x="868" y="115"/>
                      <a:pt x="868" y="92"/>
                    </a:cubicBezTo>
                    <a:cubicBezTo>
                      <a:pt x="845" y="69"/>
                      <a:pt x="845" y="69"/>
                      <a:pt x="845" y="69"/>
                    </a:cubicBezTo>
                    <a:cubicBezTo>
                      <a:pt x="822" y="47"/>
                      <a:pt x="799" y="24"/>
                      <a:pt x="776" y="24"/>
                    </a:cubicBezTo>
                    <a:cubicBezTo>
                      <a:pt x="752" y="8"/>
                      <a:pt x="725" y="0"/>
                      <a:pt x="6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2916100" y="3237250"/>
                <a:ext cx="141525" cy="2183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8733" extrusionOk="0">
                    <a:moveTo>
                      <a:pt x="2837" y="0"/>
                    </a:moveTo>
                    <a:cubicBezTo>
                      <a:pt x="2833" y="0"/>
                      <a:pt x="2831" y="0"/>
                      <a:pt x="2831" y="0"/>
                    </a:cubicBezTo>
                    <a:cubicBezTo>
                      <a:pt x="0" y="2534"/>
                      <a:pt x="822" y="6734"/>
                      <a:pt x="3355" y="8537"/>
                    </a:cubicBezTo>
                    <a:cubicBezTo>
                      <a:pt x="3563" y="8673"/>
                      <a:pt x="3733" y="8732"/>
                      <a:pt x="3866" y="8732"/>
                    </a:cubicBezTo>
                    <a:cubicBezTo>
                      <a:pt x="4201" y="8732"/>
                      <a:pt x="4311" y="8361"/>
                      <a:pt x="4246" y="7921"/>
                    </a:cubicBezTo>
                    <a:cubicBezTo>
                      <a:pt x="3903" y="5798"/>
                      <a:pt x="5661" y="5638"/>
                      <a:pt x="5661" y="5638"/>
                    </a:cubicBezTo>
                    <a:cubicBezTo>
                      <a:pt x="5108" y="86"/>
                      <a:pt x="2968" y="0"/>
                      <a:pt x="2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3160900" y="3239525"/>
                <a:ext cx="144400" cy="2168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673" extrusionOk="0">
                    <a:moveTo>
                      <a:pt x="2948" y="0"/>
                    </a:moveTo>
                    <a:cubicBezTo>
                      <a:pt x="2724" y="0"/>
                      <a:pt x="584" y="143"/>
                      <a:pt x="0" y="5570"/>
                    </a:cubicBezTo>
                    <a:cubicBezTo>
                      <a:pt x="0" y="5570"/>
                      <a:pt x="1758" y="5730"/>
                      <a:pt x="1415" y="7852"/>
                    </a:cubicBezTo>
                    <a:cubicBezTo>
                      <a:pt x="1349" y="8298"/>
                      <a:pt x="1462" y="8672"/>
                      <a:pt x="1807" y="8672"/>
                    </a:cubicBezTo>
                    <a:cubicBezTo>
                      <a:pt x="1938" y="8672"/>
                      <a:pt x="2104" y="8618"/>
                      <a:pt x="2306" y="8492"/>
                    </a:cubicBezTo>
                    <a:cubicBezTo>
                      <a:pt x="4839" y="6688"/>
                      <a:pt x="5775" y="2534"/>
                      <a:pt x="2968" y="1"/>
                    </a:cubicBezTo>
                    <a:cubicBezTo>
                      <a:pt x="2968" y="1"/>
                      <a:pt x="2961" y="0"/>
                      <a:pt x="29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3017100" y="2934225"/>
                <a:ext cx="187750" cy="187200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7488" extrusionOk="0">
                    <a:moveTo>
                      <a:pt x="3725" y="1"/>
                    </a:moveTo>
                    <a:cubicBezTo>
                      <a:pt x="1667" y="1"/>
                      <a:pt x="0" y="1681"/>
                      <a:pt x="0" y="3722"/>
                    </a:cubicBezTo>
                    <a:cubicBezTo>
                      <a:pt x="0" y="5799"/>
                      <a:pt x="1666" y="7488"/>
                      <a:pt x="3721" y="7488"/>
                    </a:cubicBezTo>
                    <a:cubicBezTo>
                      <a:pt x="5798" y="7488"/>
                      <a:pt x="7487" y="5821"/>
                      <a:pt x="7487" y="3744"/>
                    </a:cubicBezTo>
                    <a:cubicBezTo>
                      <a:pt x="7510" y="1690"/>
                      <a:pt x="5821" y="1"/>
                      <a:pt x="3766" y="1"/>
                    </a:cubicBezTo>
                    <a:cubicBezTo>
                      <a:pt x="3753" y="1"/>
                      <a:pt x="3739" y="1"/>
                      <a:pt x="37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3031925" y="2949075"/>
                <a:ext cx="158100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6301" extrusionOk="0">
                    <a:moveTo>
                      <a:pt x="3132" y="0"/>
                    </a:moveTo>
                    <a:cubicBezTo>
                      <a:pt x="1393" y="0"/>
                      <a:pt x="1" y="1407"/>
                      <a:pt x="1" y="3128"/>
                    </a:cubicBezTo>
                    <a:cubicBezTo>
                      <a:pt x="1" y="4885"/>
                      <a:pt x="1393" y="6300"/>
                      <a:pt x="3151" y="6300"/>
                    </a:cubicBezTo>
                    <a:cubicBezTo>
                      <a:pt x="4885" y="6300"/>
                      <a:pt x="6300" y="4908"/>
                      <a:pt x="6300" y="3150"/>
                    </a:cubicBezTo>
                    <a:cubicBezTo>
                      <a:pt x="6323" y="1416"/>
                      <a:pt x="4908" y="0"/>
                      <a:pt x="3173" y="0"/>
                    </a:cubicBezTo>
                    <a:cubicBezTo>
                      <a:pt x="3159" y="0"/>
                      <a:pt x="3145" y="0"/>
                      <a:pt x="3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3049050" y="29662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2466" y="0"/>
                    </a:moveTo>
                    <a:cubicBezTo>
                      <a:pt x="1119" y="0"/>
                      <a:pt x="0" y="1096"/>
                      <a:pt x="0" y="2443"/>
                    </a:cubicBezTo>
                    <a:cubicBezTo>
                      <a:pt x="0" y="3812"/>
                      <a:pt x="1096" y="4930"/>
                      <a:pt x="2466" y="4930"/>
                    </a:cubicBezTo>
                    <a:cubicBezTo>
                      <a:pt x="3812" y="4930"/>
                      <a:pt x="4931" y="3835"/>
                      <a:pt x="4931" y="2465"/>
                    </a:cubicBezTo>
                    <a:cubicBezTo>
                      <a:pt x="4931" y="1119"/>
                      <a:pt x="3835" y="0"/>
                      <a:pt x="24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6"/>
            <p:cNvSpPr/>
            <p:nvPr/>
          </p:nvSpPr>
          <p:spPr>
            <a:xfrm rot="5400000">
              <a:off x="6569756" y="2493657"/>
              <a:ext cx="263728" cy="934837"/>
            </a:xfrm>
            <a:custGeom>
              <a:avLst/>
              <a:gdLst/>
              <a:ahLst/>
              <a:cxnLst/>
              <a:rect l="l" t="t" r="r" b="b"/>
              <a:pathLst>
                <a:path w="7876" h="27916" extrusionOk="0">
                  <a:moveTo>
                    <a:pt x="137" y="0"/>
                  </a:moveTo>
                  <a:cubicBezTo>
                    <a:pt x="114" y="0"/>
                    <a:pt x="92" y="23"/>
                    <a:pt x="92" y="23"/>
                  </a:cubicBezTo>
                  <a:cubicBezTo>
                    <a:pt x="1644" y="4542"/>
                    <a:pt x="2169" y="9404"/>
                    <a:pt x="2100" y="13969"/>
                  </a:cubicBezTo>
                  <a:cubicBezTo>
                    <a:pt x="2055" y="18671"/>
                    <a:pt x="1187" y="24240"/>
                    <a:pt x="0" y="27915"/>
                  </a:cubicBezTo>
                  <a:cubicBezTo>
                    <a:pt x="731" y="27915"/>
                    <a:pt x="1484" y="27915"/>
                    <a:pt x="2237" y="27892"/>
                  </a:cubicBezTo>
                  <a:cubicBezTo>
                    <a:pt x="2922" y="27870"/>
                    <a:pt x="3424" y="27276"/>
                    <a:pt x="3287" y="26660"/>
                  </a:cubicBezTo>
                  <a:cubicBezTo>
                    <a:pt x="3082" y="25815"/>
                    <a:pt x="2899" y="24971"/>
                    <a:pt x="2717" y="24126"/>
                  </a:cubicBezTo>
                  <a:lnTo>
                    <a:pt x="2717" y="24126"/>
                  </a:lnTo>
                  <a:cubicBezTo>
                    <a:pt x="3196" y="24377"/>
                    <a:pt x="3721" y="24948"/>
                    <a:pt x="3515" y="26203"/>
                  </a:cubicBezTo>
                  <a:cubicBezTo>
                    <a:pt x="3449" y="26649"/>
                    <a:pt x="3562" y="27023"/>
                    <a:pt x="3907" y="27023"/>
                  </a:cubicBezTo>
                  <a:cubicBezTo>
                    <a:pt x="4038" y="27023"/>
                    <a:pt x="4204" y="26969"/>
                    <a:pt x="4406" y="26843"/>
                  </a:cubicBezTo>
                  <a:cubicBezTo>
                    <a:pt x="6939" y="25039"/>
                    <a:pt x="7875" y="20908"/>
                    <a:pt x="5068" y="18352"/>
                  </a:cubicBezTo>
                  <a:cubicBezTo>
                    <a:pt x="5638" y="16662"/>
                    <a:pt x="6003" y="14722"/>
                    <a:pt x="6003" y="12691"/>
                  </a:cubicBezTo>
                  <a:cubicBezTo>
                    <a:pt x="6026" y="9450"/>
                    <a:pt x="4839" y="6482"/>
                    <a:pt x="3538" y="4223"/>
                  </a:cubicBezTo>
                  <a:cubicBezTo>
                    <a:pt x="3447" y="4063"/>
                    <a:pt x="3356" y="3903"/>
                    <a:pt x="3264" y="3766"/>
                  </a:cubicBezTo>
                  <a:cubicBezTo>
                    <a:pt x="3264" y="3766"/>
                    <a:pt x="3264" y="3766"/>
                    <a:pt x="3264" y="3743"/>
                  </a:cubicBezTo>
                  <a:cubicBezTo>
                    <a:pt x="3082" y="3447"/>
                    <a:pt x="2876" y="3150"/>
                    <a:pt x="2694" y="2876"/>
                  </a:cubicBezTo>
                  <a:cubicBezTo>
                    <a:pt x="2694" y="2876"/>
                    <a:pt x="2671" y="2853"/>
                    <a:pt x="2671" y="2830"/>
                  </a:cubicBezTo>
                  <a:cubicBezTo>
                    <a:pt x="2580" y="2716"/>
                    <a:pt x="2511" y="2602"/>
                    <a:pt x="2420" y="2488"/>
                  </a:cubicBezTo>
                  <a:cubicBezTo>
                    <a:pt x="2397" y="2465"/>
                    <a:pt x="2374" y="2442"/>
                    <a:pt x="2374" y="2397"/>
                  </a:cubicBezTo>
                  <a:cubicBezTo>
                    <a:pt x="2306" y="2305"/>
                    <a:pt x="2237" y="2214"/>
                    <a:pt x="2169" y="2123"/>
                  </a:cubicBezTo>
                  <a:cubicBezTo>
                    <a:pt x="2123" y="2100"/>
                    <a:pt x="2100" y="2054"/>
                    <a:pt x="2077" y="2031"/>
                  </a:cubicBezTo>
                  <a:cubicBezTo>
                    <a:pt x="2009" y="1940"/>
                    <a:pt x="1963" y="1872"/>
                    <a:pt x="1895" y="1780"/>
                  </a:cubicBezTo>
                  <a:cubicBezTo>
                    <a:pt x="1872" y="1758"/>
                    <a:pt x="1849" y="1712"/>
                    <a:pt x="1803" y="1689"/>
                  </a:cubicBezTo>
                  <a:cubicBezTo>
                    <a:pt x="1758" y="1621"/>
                    <a:pt x="1689" y="1552"/>
                    <a:pt x="1644" y="1484"/>
                  </a:cubicBezTo>
                  <a:cubicBezTo>
                    <a:pt x="1621" y="1438"/>
                    <a:pt x="1598" y="1415"/>
                    <a:pt x="1552" y="1370"/>
                  </a:cubicBezTo>
                  <a:cubicBezTo>
                    <a:pt x="1507" y="1324"/>
                    <a:pt x="1461" y="1255"/>
                    <a:pt x="1415" y="1187"/>
                  </a:cubicBezTo>
                  <a:cubicBezTo>
                    <a:pt x="1370" y="1164"/>
                    <a:pt x="1347" y="1118"/>
                    <a:pt x="1324" y="1096"/>
                  </a:cubicBezTo>
                  <a:cubicBezTo>
                    <a:pt x="1279" y="1050"/>
                    <a:pt x="1233" y="981"/>
                    <a:pt x="1187" y="936"/>
                  </a:cubicBezTo>
                  <a:cubicBezTo>
                    <a:pt x="1142" y="913"/>
                    <a:pt x="1119" y="867"/>
                    <a:pt x="1096" y="845"/>
                  </a:cubicBezTo>
                  <a:cubicBezTo>
                    <a:pt x="1050" y="799"/>
                    <a:pt x="1005" y="753"/>
                    <a:pt x="959" y="708"/>
                  </a:cubicBezTo>
                  <a:cubicBezTo>
                    <a:pt x="936" y="685"/>
                    <a:pt x="913" y="662"/>
                    <a:pt x="890" y="639"/>
                  </a:cubicBezTo>
                  <a:cubicBezTo>
                    <a:pt x="845" y="593"/>
                    <a:pt x="822" y="548"/>
                    <a:pt x="776" y="525"/>
                  </a:cubicBezTo>
                  <a:cubicBezTo>
                    <a:pt x="754" y="479"/>
                    <a:pt x="731" y="457"/>
                    <a:pt x="708" y="434"/>
                  </a:cubicBezTo>
                  <a:cubicBezTo>
                    <a:pt x="662" y="411"/>
                    <a:pt x="639" y="388"/>
                    <a:pt x="594" y="342"/>
                  </a:cubicBezTo>
                  <a:cubicBezTo>
                    <a:pt x="571" y="320"/>
                    <a:pt x="548" y="320"/>
                    <a:pt x="548" y="297"/>
                  </a:cubicBezTo>
                  <a:cubicBezTo>
                    <a:pt x="502" y="274"/>
                    <a:pt x="480" y="228"/>
                    <a:pt x="457" y="205"/>
                  </a:cubicBezTo>
                  <a:cubicBezTo>
                    <a:pt x="434" y="205"/>
                    <a:pt x="411" y="183"/>
                    <a:pt x="388" y="160"/>
                  </a:cubicBezTo>
                  <a:cubicBezTo>
                    <a:pt x="365" y="137"/>
                    <a:pt x="343" y="137"/>
                    <a:pt x="320" y="114"/>
                  </a:cubicBezTo>
                  <a:cubicBezTo>
                    <a:pt x="297" y="114"/>
                    <a:pt x="297" y="91"/>
                    <a:pt x="274" y="91"/>
                  </a:cubicBezTo>
                  <a:cubicBezTo>
                    <a:pt x="251" y="68"/>
                    <a:pt x="229" y="46"/>
                    <a:pt x="206" y="46"/>
                  </a:cubicBezTo>
                  <a:cubicBezTo>
                    <a:pt x="206" y="46"/>
                    <a:pt x="206" y="23"/>
                    <a:pt x="183" y="23"/>
                  </a:cubicBezTo>
                  <a:cubicBezTo>
                    <a:pt x="160" y="23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A9A7A7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6"/>
          <p:cNvGrpSpPr/>
          <p:nvPr/>
        </p:nvGrpSpPr>
        <p:grpSpPr>
          <a:xfrm rot="3203653">
            <a:off x="240691" y="985951"/>
            <a:ext cx="297660" cy="239057"/>
            <a:chOff x="3483800" y="1530650"/>
            <a:chExt cx="1459674" cy="1397574"/>
          </a:xfrm>
        </p:grpSpPr>
        <p:sp>
          <p:nvSpPr>
            <p:cNvPr id="254" name="Google Shape;254;p6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6"/>
          <p:cNvGrpSpPr/>
          <p:nvPr/>
        </p:nvGrpSpPr>
        <p:grpSpPr>
          <a:xfrm>
            <a:off x="447585" y="150969"/>
            <a:ext cx="374992" cy="348246"/>
            <a:chOff x="3931664" y="3196564"/>
            <a:chExt cx="819834" cy="761359"/>
          </a:xfrm>
        </p:grpSpPr>
        <p:sp>
          <p:nvSpPr>
            <p:cNvPr id="264" name="Google Shape;264;p6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30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5" name="Google Shape;142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1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8" name="Google Shape;14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1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32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1" name="Google Shape;14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uprum"/>
              <a:buNone/>
              <a:defRPr sz="3600" b="1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76" r:id="rId2"/>
    <p:sldLayoutId id="2147483677" r:id="rId3"/>
    <p:sldLayoutId id="214748367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00FF00"/>
          </p15:clr>
        </p15:guide>
        <p15:guide id="2" pos="2880">
          <p15:clr>
            <a:srgbClr val="00FF00"/>
          </p15:clr>
        </p15:guide>
        <p15:guide id="3" pos="454">
          <p15:clr>
            <a:srgbClr val="00FF00"/>
          </p15:clr>
        </p15:guide>
        <p15:guide id="4" pos="5306">
          <p15:clr>
            <a:srgbClr val="00FF00"/>
          </p15:clr>
        </p15:guide>
        <p15:guide id="5" orient="horz" pos="340">
          <p15:clr>
            <a:srgbClr val="00FF00"/>
          </p15:clr>
        </p15:guide>
        <p15:guide id="6" orient="horz" pos="290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zNg7ipo8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6D78820-0781-4D53-AECF-5EA87C463C49}"/>
              </a:ext>
            </a:extLst>
          </p:cNvPr>
          <p:cNvSpPr/>
          <p:nvPr/>
        </p:nvSpPr>
        <p:spPr>
          <a:xfrm>
            <a:off x="887897" y="0"/>
            <a:ext cx="7368206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http://187.160.244.18/sistema/Data/tareas/enep-00041/_Logos/escudo.jpg">
            <a:extLst>
              <a:ext uri="{FF2B5EF4-FFF2-40B4-BE49-F238E27FC236}">
                <a16:creationId xmlns:a16="http://schemas.microsoft.com/office/drawing/2014/main" id="{5F892F39-CC27-47EB-A56F-5177AA08507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03" y="423514"/>
            <a:ext cx="2181794" cy="13522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BFDCA0B-EE36-4DC6-B77B-33249B9E3621}"/>
              </a:ext>
            </a:extLst>
          </p:cNvPr>
          <p:cNvSpPr/>
          <p:nvPr/>
        </p:nvSpPr>
        <p:spPr>
          <a:xfrm>
            <a:off x="1719884" y="1667461"/>
            <a:ext cx="5704232" cy="1063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 </a:t>
            </a:r>
            <a:endParaRPr lang="es-MX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ES_tradnl" sz="1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Materia: </a:t>
            </a:r>
            <a:r>
              <a:rPr lang="es-ES_tradnl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Artes Visuales</a:t>
            </a:r>
            <a:endParaRPr lang="es-MX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1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Profra</a:t>
            </a:r>
            <a:r>
              <a:rPr lang="es-ES_tradnl" sz="1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es-ES_tradnl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Silvia Erika </a:t>
            </a:r>
            <a:r>
              <a:rPr lang="es-ES_tradnl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Sagahon</a:t>
            </a:r>
            <a:r>
              <a:rPr lang="es-ES_tradnl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Solis</a:t>
            </a:r>
            <a:endParaRPr lang="es-MX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1: 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que sabemos sobre las artes visuales</a:t>
            </a:r>
            <a:endParaRPr lang="es-MX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40C26E7-E545-40EF-BCE6-22502BDB7C77}"/>
              </a:ext>
            </a:extLst>
          </p:cNvPr>
          <p:cNvSpPr/>
          <p:nvPr/>
        </p:nvSpPr>
        <p:spPr>
          <a:xfrm>
            <a:off x="0" y="2646278"/>
            <a:ext cx="9144000" cy="2484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_tradnl" sz="1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Competencias de la unidad de aprendizaje: 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ctr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Detecta los procesos de aprendizaje de sus alumnos para favorecer su desarrollo cognitivo y socioemocional.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ctr">
              <a:lnSpc>
                <a:spcPct val="11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 recursos de la investigación educativa para enriquecer su práctica profesional expresando su interés por el conocimiento, la ciencia y la mejora de la educación.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1"/>
              </a:spcBef>
              <a:spcAft>
                <a:spcPts val="281"/>
              </a:spcAft>
            </a:pP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EVIDENCIA DE APRENDIZAJE 1 LIBRO DE ARTISTA</a:t>
            </a:r>
          </a:p>
          <a:p>
            <a:pPr algn="ctr">
              <a:spcBef>
                <a:spcPts val="281"/>
              </a:spcBef>
              <a:spcAft>
                <a:spcPts val="281"/>
              </a:spcAft>
            </a:pPr>
            <a:r>
              <a:rPr lang="es-ES_tradnl" sz="1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Alumna: </a:t>
            </a:r>
            <a:br>
              <a:rPr lang="es-ES_tradnl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_tradnl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Yazmin </a:t>
            </a:r>
            <a:r>
              <a:rPr lang="es-ES_tradnl" sz="11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Tellez</a:t>
            </a:r>
            <a:r>
              <a:rPr lang="es-ES_tradnl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Fuentes, #20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1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Sexto semestre Sección A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ES_tradnl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</a:t>
            </a:r>
          </a:p>
          <a:p>
            <a:pPr algn="r">
              <a:lnSpc>
                <a:spcPct val="115000"/>
              </a:lnSpc>
              <a:spcAft>
                <a:spcPts val="750"/>
              </a:spcAft>
            </a:pPr>
            <a:r>
              <a:rPr lang="es-ES_tradnl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de abril de 2020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0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9CE637-44A1-4AF2-9B31-59157948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4" y="91203"/>
            <a:ext cx="7706012" cy="96325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C607984-5DE1-49B8-BA4F-8DEEF45C5FD6}"/>
              </a:ext>
            </a:extLst>
          </p:cNvPr>
          <p:cNvSpPr/>
          <p:nvPr/>
        </p:nvSpPr>
        <p:spPr>
          <a:xfrm>
            <a:off x="2078491" y="1879252"/>
            <a:ext cx="49870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hlinkClick r:id="rId3"/>
              </a:rPr>
              <a:t>https://www.youtube.com/watch?v=pJzNg7ipo8E</a:t>
            </a:r>
            <a:endParaRPr lang="es-MX" sz="2800" dirty="0"/>
          </a:p>
          <a:p>
            <a:pPr algn="ctr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5946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E31F6D-3141-4DAC-AF4B-CA154BD2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17" y="908650"/>
            <a:ext cx="6826766" cy="41068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0FAC7E-0076-4F14-B90B-F6066741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34" y="127965"/>
            <a:ext cx="770601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92340"/>
      </p:ext>
    </p:extLst>
  </p:cSld>
  <p:clrMapOvr>
    <a:masterClrMapping/>
  </p:clrMapOvr>
</p:sld>
</file>

<file path=ppt/theme/theme1.xml><?xml version="1.0" encoding="utf-8"?>
<a:theme xmlns:a="http://schemas.openxmlformats.org/drawingml/2006/main" name=" Outer Space by Slidesgo">
  <a:themeElements>
    <a:clrScheme name="Simple Light">
      <a:dk1>
        <a:srgbClr val="FFFFFF"/>
      </a:dk1>
      <a:lt1>
        <a:srgbClr val="CB5568"/>
      </a:lt1>
      <a:dk2>
        <a:srgbClr val="EE9480"/>
      </a:dk2>
      <a:lt2>
        <a:srgbClr val="FF1329"/>
      </a:lt2>
      <a:accent1>
        <a:srgbClr val="00C0C0"/>
      </a:accent1>
      <a:accent2>
        <a:srgbClr val="31B4ED"/>
      </a:accent2>
      <a:accent3>
        <a:srgbClr val="5D4682"/>
      </a:accent3>
      <a:accent4>
        <a:srgbClr val="7B5FA7"/>
      </a:accent4>
      <a:accent5>
        <a:srgbClr val="AC476D"/>
      </a:accent5>
      <a:accent6>
        <a:srgbClr val="FFE59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122</Words>
  <Application>Microsoft Office PowerPoint</Application>
  <PresentationFormat>Presentación en pantalla 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Symbol</vt:lpstr>
      <vt:lpstr>Calibri</vt:lpstr>
      <vt:lpstr>Karla</vt:lpstr>
      <vt:lpstr>Cuprum</vt:lpstr>
      <vt:lpstr>Arial</vt:lpstr>
      <vt:lpstr> Outer Space by Slidesgo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olga flores</cp:lastModifiedBy>
  <cp:revision>7</cp:revision>
  <dcterms:modified xsi:type="dcterms:W3CDTF">2021-04-26T18:46:20Z</dcterms:modified>
</cp:coreProperties>
</file>