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547" y="562158"/>
            <a:ext cx="5400906" cy="62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LINK VIDEO ARTES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123406" y="2351314"/>
            <a:ext cx="8921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/>
              <a:t>https://youtu.be/fIk3eYPY5Jg</a:t>
            </a:r>
          </a:p>
        </p:txBody>
      </p:sp>
    </p:spTree>
    <p:extLst>
      <p:ext uri="{BB962C8B-B14F-4D97-AF65-F5344CB8AC3E}">
        <p14:creationId xmlns:p14="http://schemas.microsoft.com/office/powerpoint/2010/main" val="118195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" b="61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6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14</TotalTime>
  <Words>6</Words>
  <Application>Microsoft Office PowerPoint</Application>
  <PresentationFormat>Panorámica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Presentación de PowerPoint</vt:lpstr>
      <vt:lpstr>LINK VIDEO ARTES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Monse</dc:creator>
  <cp:lastModifiedBy>Monse</cp:lastModifiedBy>
  <cp:revision>3</cp:revision>
  <dcterms:created xsi:type="dcterms:W3CDTF">2021-04-26T00:50:02Z</dcterms:created>
  <dcterms:modified xsi:type="dcterms:W3CDTF">2021-04-26T01:04:23Z</dcterms:modified>
</cp:coreProperties>
</file>