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6" d="100"/>
          <a:sy n="46" d="100"/>
        </p:scale>
        <p:origin x="165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009B0-EDFE-48BF-BF72-C58F7F502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7346F9-8957-4EEC-B7B4-DFDE50D1B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99C06C-2E83-4EC0-B2CF-74B55681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DCFAD-5F31-4C42-8606-7DA2D9924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D62475-09E2-4070-B05B-7E0994C7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130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80010-6B28-4851-936A-C52EFBFE0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D97CC9-05F2-424B-A353-742782843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33D6EA-F9BD-4CDB-B0AE-55E779AE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975BA-396B-45B3-9D9C-16BC16B9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71A4FC-2757-4CAD-9E09-9774C0DDC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93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DB66A5-9A14-4902-953F-CEBB65001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8ACAD8-7598-4F86-8BAD-2F44A7A77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D9E6AA-1352-4F3B-BFB6-C237BBD0A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62BAE4-FC6B-4AA7-BB39-296CBF08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0124A4-D827-448D-9E4C-B714A564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06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EC23B-B9E6-4ECC-AEE3-96D1DD26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F6A173-EA42-4F4A-AD74-0AD3421E4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97DFB2-3C0D-46FD-A767-A563B77E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70E963-A2E1-42A5-82F5-258AC4F1F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26CC15-458E-47CA-BDB5-509D55D6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39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1D81B-FB9B-4561-B8D8-FE6C9D3D5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99C14A-D643-4B98-A6BE-4FD9E077E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DF4F55-17FA-4FC0-AA73-C415A9AC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C23EC1-84AF-41A0-A155-3FE47F0E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5AF48D-3317-4D79-962E-663C07CFB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01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B7BD9-9F35-4DD0-8B7E-1C9DB3E7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3A6524-D3E0-4133-A7B1-ECB4A8689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C9E50B-7DD3-4FF0-9EBC-3607C2C8B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BD0225-DAE8-4AAB-9B69-67C9BAC93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E3C5AC-6D5B-4A57-B066-1CD91FCC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F6FEF7-CBDA-45E5-A8C9-38004BE8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94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AD0DD-5A23-413D-B307-01F2BBABE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0FEE4C-B91D-4073-AA57-00B3A8104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C26452-C0DC-44E5-BA6A-B5E38B7C9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5A329F-7F26-4B76-861F-11E6AA0B8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C01D743-DF63-45F0-8B76-F932E71B7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E86F60-D65F-4E00-8307-F1BF275E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343446-68AD-45C5-90E4-D90C196A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1F5E2F-B2EE-4679-BDF4-0DA4EDB7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1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484F97-D076-4C0A-BC90-42B00839F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6F4ADE-0CFE-4299-BCC1-59B0C092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362FFB-7CA5-472D-98F1-8CB3C6CAA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AC7998-D40C-455F-861E-06F45544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50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33C39D-AFA1-45A3-8533-500FC89F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71CC0C-4FE6-4787-9EAF-ACE780BF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8AE92F-8B8A-46FB-A9A7-85300166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31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23B2-27C6-4223-9074-7ED79BED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3DCF8E-65DE-41CB-96C5-E710E3D79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DAFB70-BE79-43E7-BF1E-F77FAEEDE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364C80-4880-441A-97F1-38162F1A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6D3C2F-4B97-47AF-B334-5B7D7664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20F486-7459-427B-8642-016FBE76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14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745C6-E5E3-4196-BDD6-895A5D5DB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9396F6-069F-4606-8F42-C5787DE06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402883-19A2-41E7-A070-9143F1D35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E16821-3B7E-4A7C-AFB4-2CF57D7D6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722A01-7BDD-46C4-86CE-1029178E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AE315-5B55-45FD-94DE-F19B3E72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256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FFC8683-5750-4B46-965E-3C98FF25C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E010C3-CE8D-4C40-A09D-363A36401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4AAEAF-89B9-494D-BE68-C5C00D8D5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7534-A7F5-4EAD-91A5-55884F5986BC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FC9C3-3A6E-4320-89D1-529558870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4E00E3-7380-4F44-9037-9CA1EB6E6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8947D-5F29-4B2B-8587-F5A026AA4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46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hOAOGTfy9VQvvGTIC2vby4bNnpb4T1Tw/view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DCD640C-523B-4A71-9EC0-592BAF11DE38}"/>
              </a:ext>
            </a:extLst>
          </p:cNvPr>
          <p:cNvSpPr txBox="1"/>
          <p:nvPr/>
        </p:nvSpPr>
        <p:spPr>
          <a:xfrm>
            <a:off x="266700" y="427051"/>
            <a:ext cx="116586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Artes visuales</a:t>
            </a: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Silvia Erika Sagahon Solís </a:t>
            </a: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Actividad: Libro del artista </a:t>
            </a:r>
          </a:p>
          <a:p>
            <a:pPr algn="ctr">
              <a:spcAft>
                <a:spcPts val="800"/>
              </a:spcAft>
            </a:pP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</a:t>
            </a: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>
              <a:spcAft>
                <a:spcPts val="800"/>
              </a:spcAft>
            </a:pP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Presentado por: Natalia Guadalupe Torres Tovar N.L. 21</a:t>
            </a: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Grupo 3° Sección ¨A¨</a:t>
            </a:r>
          </a:p>
          <a:p>
            <a:pPr algn="ctr">
              <a:spcAft>
                <a:spcPts val="800"/>
              </a:spcAft>
            </a:pPr>
            <a:endParaRPr lang="es-MX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</a:t>
            </a:r>
            <a:r>
              <a:rPr lang="es-MX" sz="16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Coahuila                                                     25 </a:t>
            </a:r>
            <a:r>
              <a:rPr lang="es-MX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abril de 2021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15" name="Marco 14">
            <a:extLst>
              <a:ext uri="{FF2B5EF4-FFF2-40B4-BE49-F238E27FC236}">
                <a16:creationId xmlns:a16="http://schemas.microsoft.com/office/drawing/2014/main" id="{B9C73106-C795-4FDE-93CA-0182A7A93B45}"/>
              </a:ext>
            </a:extLst>
          </p:cNvPr>
          <p:cNvSpPr/>
          <p:nvPr/>
        </p:nvSpPr>
        <p:spPr>
          <a:xfrm>
            <a:off x="266700" y="147519"/>
            <a:ext cx="11658600" cy="6579921"/>
          </a:xfrm>
          <a:prstGeom prst="frame">
            <a:avLst>
              <a:gd name="adj1" fmla="val 181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6351A7F-3BE0-418F-BE58-BDAB511FD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92" y="631716"/>
            <a:ext cx="1597290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3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o 3">
            <a:extLst>
              <a:ext uri="{FF2B5EF4-FFF2-40B4-BE49-F238E27FC236}">
                <a16:creationId xmlns:a16="http://schemas.microsoft.com/office/drawing/2014/main" id="{0902B6CB-49AD-4ADF-A547-FFC27C497B90}"/>
              </a:ext>
            </a:extLst>
          </p:cNvPr>
          <p:cNvSpPr/>
          <p:nvPr/>
        </p:nvSpPr>
        <p:spPr>
          <a:xfrm>
            <a:off x="266700" y="147519"/>
            <a:ext cx="11658600" cy="6579921"/>
          </a:xfrm>
          <a:prstGeom prst="frame">
            <a:avLst>
              <a:gd name="adj1" fmla="val 181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9F8329B-2BDB-4DAD-AFAD-C9C0C4FC3CC7}"/>
              </a:ext>
            </a:extLst>
          </p:cNvPr>
          <p:cNvSpPr/>
          <p:nvPr/>
        </p:nvSpPr>
        <p:spPr>
          <a:xfrm>
            <a:off x="-665018" y="498765"/>
            <a:ext cx="4932218" cy="93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ysClr val="windowText" lastClr="000000"/>
                </a:solidFill>
              </a:rPr>
              <a:t>LINK DEL VIDEO: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36E17A-390C-4F50-9C8C-232ACF27CF69}"/>
              </a:ext>
            </a:extLst>
          </p:cNvPr>
          <p:cNvSpPr txBox="1"/>
          <p:nvPr/>
        </p:nvSpPr>
        <p:spPr>
          <a:xfrm>
            <a:off x="929986" y="1138862"/>
            <a:ext cx="9066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https://drive.google.com/file/d/1hOAOGTfy9VQvvGTIC2vby4bNnpb4T1Tw/view?usp=sharing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705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o 3">
            <a:extLst>
              <a:ext uri="{FF2B5EF4-FFF2-40B4-BE49-F238E27FC236}">
                <a16:creationId xmlns:a16="http://schemas.microsoft.com/office/drawing/2014/main" id="{0902B6CB-49AD-4ADF-A547-FFC27C497B90}"/>
              </a:ext>
            </a:extLst>
          </p:cNvPr>
          <p:cNvSpPr/>
          <p:nvPr/>
        </p:nvSpPr>
        <p:spPr>
          <a:xfrm>
            <a:off x="266700" y="147519"/>
            <a:ext cx="11658600" cy="6579921"/>
          </a:xfrm>
          <a:prstGeom prst="frame">
            <a:avLst>
              <a:gd name="adj1" fmla="val 181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C331A7F-BC11-461A-A1A7-D5DAB00695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91" t="19076" r="23125" b="14225"/>
          <a:stretch/>
        </p:blipFill>
        <p:spPr>
          <a:xfrm>
            <a:off x="1970809" y="751885"/>
            <a:ext cx="8250381" cy="535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6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122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nataliagpetorres@outlook.com</dc:creator>
  <cp:lastModifiedBy>nataliagpetorres@outlook.com</cp:lastModifiedBy>
  <cp:revision>4</cp:revision>
  <dcterms:created xsi:type="dcterms:W3CDTF">2021-04-26T04:01:25Z</dcterms:created>
  <dcterms:modified xsi:type="dcterms:W3CDTF">2021-04-26T04:16:17Z</dcterms:modified>
</cp:coreProperties>
</file>