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96" r:id="rId2"/>
    <p:sldId id="297" r:id="rId3"/>
    <p:sldId id="298" r:id="rId4"/>
    <p:sldId id="299" r:id="rId5"/>
    <p:sldId id="300" r:id="rId6"/>
  </p:sldIdLst>
  <p:sldSz cx="9144000" cy="5143500" type="screen16x9"/>
  <p:notesSz cx="6858000" cy="9144000"/>
  <p:embeddedFontLst>
    <p:embeddedFont>
      <p:font typeface="Amatic SC" panose="020B0604020202020204" charset="-79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83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uzCIAY61pePDSY__H9VuKsS750_W4XL_/view?usp=shari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6BE49-BBB9-48F3-8FCD-1DCF16C3F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D0CB33-66F6-4E7A-8494-68DB17A87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461E01-08C8-41E2-87BF-F9D78E296784}"/>
              </a:ext>
            </a:extLst>
          </p:cNvPr>
          <p:cNvSpPr/>
          <p:nvPr/>
        </p:nvSpPr>
        <p:spPr>
          <a:xfrm>
            <a:off x="159488" y="203074"/>
            <a:ext cx="8825022" cy="4896101"/>
          </a:xfrm>
          <a:custGeom>
            <a:avLst/>
            <a:gdLst>
              <a:gd name="connsiteX0" fmla="*/ 0 w 8825022"/>
              <a:gd name="connsiteY0" fmla="*/ 0 h 4896101"/>
              <a:gd name="connsiteX1" fmla="*/ 590598 w 8825022"/>
              <a:gd name="connsiteY1" fmla="*/ 0 h 4896101"/>
              <a:gd name="connsiteX2" fmla="*/ 1181195 w 8825022"/>
              <a:gd name="connsiteY2" fmla="*/ 0 h 4896101"/>
              <a:gd name="connsiteX3" fmla="*/ 1595292 w 8825022"/>
              <a:gd name="connsiteY3" fmla="*/ 0 h 4896101"/>
              <a:gd name="connsiteX4" fmla="*/ 2097640 w 8825022"/>
              <a:gd name="connsiteY4" fmla="*/ 0 h 4896101"/>
              <a:gd name="connsiteX5" fmla="*/ 2688237 w 8825022"/>
              <a:gd name="connsiteY5" fmla="*/ 0 h 4896101"/>
              <a:gd name="connsiteX6" fmla="*/ 3543586 w 8825022"/>
              <a:gd name="connsiteY6" fmla="*/ 0 h 4896101"/>
              <a:gd name="connsiteX7" fmla="*/ 4398934 w 8825022"/>
              <a:gd name="connsiteY7" fmla="*/ 0 h 4896101"/>
              <a:gd name="connsiteX8" fmla="*/ 5166032 w 8825022"/>
              <a:gd name="connsiteY8" fmla="*/ 0 h 4896101"/>
              <a:gd name="connsiteX9" fmla="*/ 5756630 w 8825022"/>
              <a:gd name="connsiteY9" fmla="*/ 0 h 4896101"/>
              <a:gd name="connsiteX10" fmla="*/ 6258977 w 8825022"/>
              <a:gd name="connsiteY10" fmla="*/ 0 h 4896101"/>
              <a:gd name="connsiteX11" fmla="*/ 6761325 w 8825022"/>
              <a:gd name="connsiteY11" fmla="*/ 0 h 4896101"/>
              <a:gd name="connsiteX12" fmla="*/ 7440172 w 8825022"/>
              <a:gd name="connsiteY12" fmla="*/ 0 h 4896101"/>
              <a:gd name="connsiteX13" fmla="*/ 7942520 w 8825022"/>
              <a:gd name="connsiteY13" fmla="*/ 0 h 4896101"/>
              <a:gd name="connsiteX14" fmla="*/ 8825022 w 8825022"/>
              <a:gd name="connsiteY14" fmla="*/ 0 h 4896101"/>
              <a:gd name="connsiteX15" fmla="*/ 8825022 w 8825022"/>
              <a:gd name="connsiteY15" fmla="*/ 601521 h 4896101"/>
              <a:gd name="connsiteX16" fmla="*/ 8825022 w 8825022"/>
              <a:gd name="connsiteY16" fmla="*/ 1252003 h 4896101"/>
              <a:gd name="connsiteX17" fmla="*/ 8825022 w 8825022"/>
              <a:gd name="connsiteY17" fmla="*/ 1951446 h 4896101"/>
              <a:gd name="connsiteX18" fmla="*/ 8825022 w 8825022"/>
              <a:gd name="connsiteY18" fmla="*/ 2601928 h 4896101"/>
              <a:gd name="connsiteX19" fmla="*/ 8825022 w 8825022"/>
              <a:gd name="connsiteY19" fmla="*/ 3350332 h 4896101"/>
              <a:gd name="connsiteX20" fmla="*/ 8825022 w 8825022"/>
              <a:gd name="connsiteY20" fmla="*/ 3951853 h 4896101"/>
              <a:gd name="connsiteX21" fmla="*/ 8825022 w 8825022"/>
              <a:gd name="connsiteY21" fmla="*/ 4896101 h 4896101"/>
              <a:gd name="connsiteX22" fmla="*/ 8322675 w 8825022"/>
              <a:gd name="connsiteY22" fmla="*/ 4896101 h 4896101"/>
              <a:gd name="connsiteX23" fmla="*/ 7820327 w 8825022"/>
              <a:gd name="connsiteY23" fmla="*/ 4896101 h 4896101"/>
              <a:gd name="connsiteX24" fmla="*/ 6964979 w 8825022"/>
              <a:gd name="connsiteY24" fmla="*/ 4896101 h 4896101"/>
              <a:gd name="connsiteX25" fmla="*/ 6550882 w 8825022"/>
              <a:gd name="connsiteY25" fmla="*/ 4896101 h 4896101"/>
              <a:gd name="connsiteX26" fmla="*/ 5872034 w 8825022"/>
              <a:gd name="connsiteY26" fmla="*/ 4896101 h 4896101"/>
              <a:gd name="connsiteX27" fmla="*/ 5281436 w 8825022"/>
              <a:gd name="connsiteY27" fmla="*/ 4896101 h 4896101"/>
              <a:gd name="connsiteX28" fmla="*/ 4690839 w 8825022"/>
              <a:gd name="connsiteY28" fmla="*/ 4896101 h 4896101"/>
              <a:gd name="connsiteX29" fmla="*/ 4100241 w 8825022"/>
              <a:gd name="connsiteY29" fmla="*/ 4896101 h 4896101"/>
              <a:gd name="connsiteX30" fmla="*/ 3686144 w 8825022"/>
              <a:gd name="connsiteY30" fmla="*/ 4896101 h 4896101"/>
              <a:gd name="connsiteX31" fmla="*/ 3183796 w 8825022"/>
              <a:gd name="connsiteY31" fmla="*/ 4896101 h 4896101"/>
              <a:gd name="connsiteX32" fmla="*/ 2769699 w 8825022"/>
              <a:gd name="connsiteY32" fmla="*/ 4896101 h 4896101"/>
              <a:gd name="connsiteX33" fmla="*/ 2179102 w 8825022"/>
              <a:gd name="connsiteY33" fmla="*/ 4896101 h 4896101"/>
              <a:gd name="connsiteX34" fmla="*/ 1500254 w 8825022"/>
              <a:gd name="connsiteY34" fmla="*/ 4896101 h 4896101"/>
              <a:gd name="connsiteX35" fmla="*/ 733156 w 8825022"/>
              <a:gd name="connsiteY35" fmla="*/ 4896101 h 4896101"/>
              <a:gd name="connsiteX36" fmla="*/ 0 w 8825022"/>
              <a:gd name="connsiteY36" fmla="*/ 4896101 h 4896101"/>
              <a:gd name="connsiteX37" fmla="*/ 0 w 8825022"/>
              <a:gd name="connsiteY37" fmla="*/ 4343541 h 4896101"/>
              <a:gd name="connsiteX38" fmla="*/ 0 w 8825022"/>
              <a:gd name="connsiteY38" fmla="*/ 3546176 h 4896101"/>
              <a:gd name="connsiteX39" fmla="*/ 0 w 8825022"/>
              <a:gd name="connsiteY39" fmla="*/ 2846733 h 4896101"/>
              <a:gd name="connsiteX40" fmla="*/ 0 w 8825022"/>
              <a:gd name="connsiteY40" fmla="*/ 2196251 h 4896101"/>
              <a:gd name="connsiteX41" fmla="*/ 0 w 8825022"/>
              <a:gd name="connsiteY41" fmla="*/ 1594730 h 4896101"/>
              <a:gd name="connsiteX42" fmla="*/ 0 w 8825022"/>
              <a:gd name="connsiteY42" fmla="*/ 846326 h 4896101"/>
              <a:gd name="connsiteX43" fmla="*/ 0 w 8825022"/>
              <a:gd name="connsiteY43" fmla="*/ 0 h 48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825022" h="4896101" fill="none" extrusionOk="0">
                <a:moveTo>
                  <a:pt x="0" y="0"/>
                </a:moveTo>
                <a:cubicBezTo>
                  <a:pt x="167836" y="-11416"/>
                  <a:pt x="460380" y="-29375"/>
                  <a:pt x="590598" y="0"/>
                </a:cubicBezTo>
                <a:cubicBezTo>
                  <a:pt x="720816" y="29375"/>
                  <a:pt x="916371" y="5935"/>
                  <a:pt x="1181195" y="0"/>
                </a:cubicBezTo>
                <a:cubicBezTo>
                  <a:pt x="1446019" y="-5935"/>
                  <a:pt x="1395637" y="9569"/>
                  <a:pt x="1595292" y="0"/>
                </a:cubicBezTo>
                <a:cubicBezTo>
                  <a:pt x="1794947" y="-9569"/>
                  <a:pt x="1861227" y="3933"/>
                  <a:pt x="2097640" y="0"/>
                </a:cubicBezTo>
                <a:cubicBezTo>
                  <a:pt x="2334053" y="-3933"/>
                  <a:pt x="2545249" y="-14172"/>
                  <a:pt x="2688237" y="0"/>
                </a:cubicBezTo>
                <a:cubicBezTo>
                  <a:pt x="2831225" y="14172"/>
                  <a:pt x="3194243" y="42643"/>
                  <a:pt x="3543586" y="0"/>
                </a:cubicBezTo>
                <a:cubicBezTo>
                  <a:pt x="3892929" y="-42643"/>
                  <a:pt x="3992302" y="28672"/>
                  <a:pt x="4398934" y="0"/>
                </a:cubicBezTo>
                <a:cubicBezTo>
                  <a:pt x="4805566" y="-28672"/>
                  <a:pt x="4944217" y="-21310"/>
                  <a:pt x="5166032" y="0"/>
                </a:cubicBezTo>
                <a:cubicBezTo>
                  <a:pt x="5387847" y="21310"/>
                  <a:pt x="5587749" y="2064"/>
                  <a:pt x="5756630" y="0"/>
                </a:cubicBezTo>
                <a:cubicBezTo>
                  <a:pt x="5925511" y="-2064"/>
                  <a:pt x="6030940" y="18858"/>
                  <a:pt x="6258977" y="0"/>
                </a:cubicBezTo>
                <a:cubicBezTo>
                  <a:pt x="6487014" y="-18858"/>
                  <a:pt x="6659550" y="-22142"/>
                  <a:pt x="6761325" y="0"/>
                </a:cubicBezTo>
                <a:cubicBezTo>
                  <a:pt x="6863100" y="22142"/>
                  <a:pt x="7164168" y="15424"/>
                  <a:pt x="7440172" y="0"/>
                </a:cubicBezTo>
                <a:cubicBezTo>
                  <a:pt x="7716176" y="-15424"/>
                  <a:pt x="7748770" y="-17501"/>
                  <a:pt x="7942520" y="0"/>
                </a:cubicBezTo>
                <a:cubicBezTo>
                  <a:pt x="8136270" y="17501"/>
                  <a:pt x="8447137" y="-14161"/>
                  <a:pt x="8825022" y="0"/>
                </a:cubicBezTo>
                <a:cubicBezTo>
                  <a:pt x="8823173" y="266654"/>
                  <a:pt x="8800883" y="430016"/>
                  <a:pt x="8825022" y="601521"/>
                </a:cubicBezTo>
                <a:cubicBezTo>
                  <a:pt x="8849161" y="773026"/>
                  <a:pt x="8803653" y="944543"/>
                  <a:pt x="8825022" y="1252003"/>
                </a:cubicBezTo>
                <a:cubicBezTo>
                  <a:pt x="8846391" y="1559463"/>
                  <a:pt x="8810052" y="1602219"/>
                  <a:pt x="8825022" y="1951446"/>
                </a:cubicBezTo>
                <a:cubicBezTo>
                  <a:pt x="8839992" y="2300673"/>
                  <a:pt x="8797570" y="2469197"/>
                  <a:pt x="8825022" y="2601928"/>
                </a:cubicBezTo>
                <a:cubicBezTo>
                  <a:pt x="8852474" y="2734659"/>
                  <a:pt x="8806159" y="3043815"/>
                  <a:pt x="8825022" y="3350332"/>
                </a:cubicBezTo>
                <a:cubicBezTo>
                  <a:pt x="8843885" y="3656849"/>
                  <a:pt x="8818800" y="3705567"/>
                  <a:pt x="8825022" y="3951853"/>
                </a:cubicBezTo>
                <a:cubicBezTo>
                  <a:pt x="8831244" y="4198139"/>
                  <a:pt x="8779822" y="4640615"/>
                  <a:pt x="8825022" y="4896101"/>
                </a:cubicBezTo>
                <a:cubicBezTo>
                  <a:pt x="8660595" y="4920561"/>
                  <a:pt x="8533040" y="4903563"/>
                  <a:pt x="8322675" y="4896101"/>
                </a:cubicBezTo>
                <a:cubicBezTo>
                  <a:pt x="8112310" y="4888639"/>
                  <a:pt x="7993625" y="4893537"/>
                  <a:pt x="7820327" y="4896101"/>
                </a:cubicBezTo>
                <a:cubicBezTo>
                  <a:pt x="7647029" y="4898665"/>
                  <a:pt x="7358480" y="4937881"/>
                  <a:pt x="6964979" y="4896101"/>
                </a:cubicBezTo>
                <a:cubicBezTo>
                  <a:pt x="6571478" y="4854321"/>
                  <a:pt x="6660344" y="4915735"/>
                  <a:pt x="6550882" y="4896101"/>
                </a:cubicBezTo>
                <a:cubicBezTo>
                  <a:pt x="6441420" y="4876467"/>
                  <a:pt x="6038978" y="4888187"/>
                  <a:pt x="5872034" y="4896101"/>
                </a:cubicBezTo>
                <a:cubicBezTo>
                  <a:pt x="5705090" y="4904015"/>
                  <a:pt x="5460621" y="4888899"/>
                  <a:pt x="5281436" y="4896101"/>
                </a:cubicBezTo>
                <a:cubicBezTo>
                  <a:pt x="5102251" y="4903303"/>
                  <a:pt x="4982729" y="4889259"/>
                  <a:pt x="4690839" y="4896101"/>
                </a:cubicBezTo>
                <a:cubicBezTo>
                  <a:pt x="4398949" y="4902943"/>
                  <a:pt x="4221000" y="4875457"/>
                  <a:pt x="4100241" y="4896101"/>
                </a:cubicBezTo>
                <a:cubicBezTo>
                  <a:pt x="3979482" y="4916745"/>
                  <a:pt x="3804111" y="4890803"/>
                  <a:pt x="3686144" y="4896101"/>
                </a:cubicBezTo>
                <a:cubicBezTo>
                  <a:pt x="3568177" y="4901399"/>
                  <a:pt x="3429357" y="4871939"/>
                  <a:pt x="3183796" y="4896101"/>
                </a:cubicBezTo>
                <a:cubicBezTo>
                  <a:pt x="2938235" y="4920263"/>
                  <a:pt x="2903985" y="4877475"/>
                  <a:pt x="2769699" y="4896101"/>
                </a:cubicBezTo>
                <a:cubicBezTo>
                  <a:pt x="2635413" y="4914727"/>
                  <a:pt x="2349507" y="4925193"/>
                  <a:pt x="2179102" y="4896101"/>
                </a:cubicBezTo>
                <a:cubicBezTo>
                  <a:pt x="2008697" y="4867009"/>
                  <a:pt x="1809035" y="4880036"/>
                  <a:pt x="1500254" y="4896101"/>
                </a:cubicBezTo>
                <a:cubicBezTo>
                  <a:pt x="1191473" y="4912166"/>
                  <a:pt x="1111923" y="4911513"/>
                  <a:pt x="733156" y="4896101"/>
                </a:cubicBezTo>
                <a:cubicBezTo>
                  <a:pt x="354389" y="4880689"/>
                  <a:pt x="231318" y="4871681"/>
                  <a:pt x="0" y="4896101"/>
                </a:cubicBezTo>
                <a:cubicBezTo>
                  <a:pt x="23880" y="4767324"/>
                  <a:pt x="-25183" y="4470957"/>
                  <a:pt x="0" y="4343541"/>
                </a:cubicBezTo>
                <a:cubicBezTo>
                  <a:pt x="25183" y="4216125"/>
                  <a:pt x="-32414" y="3938750"/>
                  <a:pt x="0" y="3546176"/>
                </a:cubicBezTo>
                <a:cubicBezTo>
                  <a:pt x="32414" y="3153603"/>
                  <a:pt x="26314" y="3022071"/>
                  <a:pt x="0" y="2846733"/>
                </a:cubicBezTo>
                <a:cubicBezTo>
                  <a:pt x="-26314" y="2671395"/>
                  <a:pt x="20893" y="2447614"/>
                  <a:pt x="0" y="2196251"/>
                </a:cubicBezTo>
                <a:cubicBezTo>
                  <a:pt x="-20893" y="1944888"/>
                  <a:pt x="-6252" y="1812380"/>
                  <a:pt x="0" y="1594730"/>
                </a:cubicBezTo>
                <a:cubicBezTo>
                  <a:pt x="6252" y="1377080"/>
                  <a:pt x="32646" y="1153239"/>
                  <a:pt x="0" y="846326"/>
                </a:cubicBezTo>
                <a:cubicBezTo>
                  <a:pt x="-32646" y="539413"/>
                  <a:pt x="30504" y="371145"/>
                  <a:pt x="0" y="0"/>
                </a:cubicBezTo>
                <a:close/>
              </a:path>
              <a:path w="8825022" h="4896101" stroke="0" extrusionOk="0">
                <a:moveTo>
                  <a:pt x="0" y="0"/>
                </a:moveTo>
                <a:cubicBezTo>
                  <a:pt x="157509" y="-13449"/>
                  <a:pt x="243750" y="15381"/>
                  <a:pt x="414097" y="0"/>
                </a:cubicBezTo>
                <a:cubicBezTo>
                  <a:pt x="584444" y="-15381"/>
                  <a:pt x="794061" y="-13504"/>
                  <a:pt x="916445" y="0"/>
                </a:cubicBezTo>
                <a:cubicBezTo>
                  <a:pt x="1038829" y="13504"/>
                  <a:pt x="1340483" y="2010"/>
                  <a:pt x="1507042" y="0"/>
                </a:cubicBezTo>
                <a:cubicBezTo>
                  <a:pt x="1673601" y="-2010"/>
                  <a:pt x="1810938" y="20409"/>
                  <a:pt x="2009390" y="0"/>
                </a:cubicBezTo>
                <a:cubicBezTo>
                  <a:pt x="2207842" y="-20409"/>
                  <a:pt x="2601264" y="-25445"/>
                  <a:pt x="2776488" y="0"/>
                </a:cubicBezTo>
                <a:cubicBezTo>
                  <a:pt x="2951712" y="25445"/>
                  <a:pt x="3228645" y="-26952"/>
                  <a:pt x="3367085" y="0"/>
                </a:cubicBezTo>
                <a:cubicBezTo>
                  <a:pt x="3505525" y="26952"/>
                  <a:pt x="3700168" y="21188"/>
                  <a:pt x="3869433" y="0"/>
                </a:cubicBezTo>
                <a:cubicBezTo>
                  <a:pt x="4038698" y="-21188"/>
                  <a:pt x="4276937" y="28915"/>
                  <a:pt x="4460030" y="0"/>
                </a:cubicBezTo>
                <a:cubicBezTo>
                  <a:pt x="4643123" y="-28915"/>
                  <a:pt x="4744436" y="-1365"/>
                  <a:pt x="4962378" y="0"/>
                </a:cubicBezTo>
                <a:cubicBezTo>
                  <a:pt x="5180320" y="1365"/>
                  <a:pt x="5376768" y="4939"/>
                  <a:pt x="5641226" y="0"/>
                </a:cubicBezTo>
                <a:cubicBezTo>
                  <a:pt x="5905684" y="-4939"/>
                  <a:pt x="5956431" y="-19237"/>
                  <a:pt x="6055323" y="0"/>
                </a:cubicBezTo>
                <a:cubicBezTo>
                  <a:pt x="6154215" y="19237"/>
                  <a:pt x="6456277" y="-21134"/>
                  <a:pt x="6734171" y="0"/>
                </a:cubicBezTo>
                <a:cubicBezTo>
                  <a:pt x="7012065" y="21134"/>
                  <a:pt x="7064289" y="-4310"/>
                  <a:pt x="7148268" y="0"/>
                </a:cubicBezTo>
                <a:cubicBezTo>
                  <a:pt x="7232247" y="4310"/>
                  <a:pt x="7597927" y="20435"/>
                  <a:pt x="8003616" y="0"/>
                </a:cubicBezTo>
                <a:cubicBezTo>
                  <a:pt x="8409305" y="-20435"/>
                  <a:pt x="8537321" y="-12985"/>
                  <a:pt x="8825022" y="0"/>
                </a:cubicBezTo>
                <a:cubicBezTo>
                  <a:pt x="8814537" y="172765"/>
                  <a:pt x="8841428" y="456062"/>
                  <a:pt x="8825022" y="699443"/>
                </a:cubicBezTo>
                <a:cubicBezTo>
                  <a:pt x="8808616" y="942824"/>
                  <a:pt x="8796263" y="1297789"/>
                  <a:pt x="8825022" y="1496808"/>
                </a:cubicBezTo>
                <a:cubicBezTo>
                  <a:pt x="8853781" y="1695827"/>
                  <a:pt x="8803732" y="2010384"/>
                  <a:pt x="8825022" y="2245212"/>
                </a:cubicBezTo>
                <a:cubicBezTo>
                  <a:pt x="8846312" y="2480040"/>
                  <a:pt x="8814863" y="2730943"/>
                  <a:pt x="8825022" y="3042577"/>
                </a:cubicBezTo>
                <a:cubicBezTo>
                  <a:pt x="8835181" y="3354212"/>
                  <a:pt x="8791396" y="3453478"/>
                  <a:pt x="8825022" y="3790981"/>
                </a:cubicBezTo>
                <a:cubicBezTo>
                  <a:pt x="8858648" y="4128484"/>
                  <a:pt x="8780385" y="4357657"/>
                  <a:pt x="8825022" y="4896101"/>
                </a:cubicBezTo>
                <a:cubicBezTo>
                  <a:pt x="8480438" y="4875165"/>
                  <a:pt x="8296481" y="4878149"/>
                  <a:pt x="8057924" y="4896101"/>
                </a:cubicBezTo>
                <a:cubicBezTo>
                  <a:pt x="7819367" y="4914053"/>
                  <a:pt x="7440633" y="4864380"/>
                  <a:pt x="7202576" y="4896101"/>
                </a:cubicBezTo>
                <a:cubicBezTo>
                  <a:pt x="6964519" y="4927822"/>
                  <a:pt x="6905191" y="4877930"/>
                  <a:pt x="6788478" y="4896101"/>
                </a:cubicBezTo>
                <a:cubicBezTo>
                  <a:pt x="6671765" y="4914272"/>
                  <a:pt x="6260440" y="4929087"/>
                  <a:pt x="5933130" y="4896101"/>
                </a:cubicBezTo>
                <a:cubicBezTo>
                  <a:pt x="5605820" y="4863115"/>
                  <a:pt x="5400822" y="4860192"/>
                  <a:pt x="5166032" y="4896101"/>
                </a:cubicBezTo>
                <a:cubicBezTo>
                  <a:pt x="4931242" y="4932010"/>
                  <a:pt x="4863244" y="4895441"/>
                  <a:pt x="4751935" y="4896101"/>
                </a:cubicBezTo>
                <a:cubicBezTo>
                  <a:pt x="4640626" y="4896761"/>
                  <a:pt x="4453867" y="4882910"/>
                  <a:pt x="4161337" y="4896101"/>
                </a:cubicBezTo>
                <a:cubicBezTo>
                  <a:pt x="3868807" y="4909292"/>
                  <a:pt x="3695584" y="4932043"/>
                  <a:pt x="3394239" y="4896101"/>
                </a:cubicBezTo>
                <a:cubicBezTo>
                  <a:pt x="3092894" y="4860159"/>
                  <a:pt x="2983910" y="4895649"/>
                  <a:pt x="2803642" y="4896101"/>
                </a:cubicBezTo>
                <a:cubicBezTo>
                  <a:pt x="2623374" y="4896553"/>
                  <a:pt x="2436011" y="4884348"/>
                  <a:pt x="2213044" y="4896101"/>
                </a:cubicBezTo>
                <a:cubicBezTo>
                  <a:pt x="1990077" y="4907854"/>
                  <a:pt x="1764486" y="4918490"/>
                  <a:pt x="1445946" y="4896101"/>
                </a:cubicBezTo>
                <a:cubicBezTo>
                  <a:pt x="1127406" y="4873712"/>
                  <a:pt x="946197" y="4858101"/>
                  <a:pt x="678848" y="4896101"/>
                </a:cubicBezTo>
                <a:cubicBezTo>
                  <a:pt x="411499" y="4934101"/>
                  <a:pt x="315617" y="4911457"/>
                  <a:pt x="0" y="4896101"/>
                </a:cubicBezTo>
                <a:cubicBezTo>
                  <a:pt x="684" y="4712269"/>
                  <a:pt x="-21186" y="4356797"/>
                  <a:pt x="0" y="4098736"/>
                </a:cubicBezTo>
                <a:cubicBezTo>
                  <a:pt x="21186" y="3840676"/>
                  <a:pt x="29876" y="3700896"/>
                  <a:pt x="0" y="3497215"/>
                </a:cubicBezTo>
                <a:cubicBezTo>
                  <a:pt x="-29876" y="3293534"/>
                  <a:pt x="18387" y="3048800"/>
                  <a:pt x="0" y="2797772"/>
                </a:cubicBezTo>
                <a:cubicBezTo>
                  <a:pt x="-18387" y="2546744"/>
                  <a:pt x="29260" y="2356546"/>
                  <a:pt x="0" y="2196251"/>
                </a:cubicBezTo>
                <a:cubicBezTo>
                  <a:pt x="-29260" y="2035956"/>
                  <a:pt x="26730" y="1766502"/>
                  <a:pt x="0" y="1545769"/>
                </a:cubicBezTo>
                <a:cubicBezTo>
                  <a:pt x="-26730" y="1325036"/>
                  <a:pt x="-30660" y="1151409"/>
                  <a:pt x="0" y="895287"/>
                </a:cubicBezTo>
                <a:cubicBezTo>
                  <a:pt x="30660" y="639165"/>
                  <a:pt x="-16594" y="26107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338526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Google Shape;791;p29">
            <a:extLst>
              <a:ext uri="{FF2B5EF4-FFF2-40B4-BE49-F238E27FC236}">
                <a16:creationId xmlns:a16="http://schemas.microsoft.com/office/drawing/2014/main" id="{0EEF01CA-5DA6-4743-A4DD-245C0D3A2BD9}"/>
              </a:ext>
            </a:extLst>
          </p:cNvPr>
          <p:cNvSpPr txBox="1">
            <a:spLocks/>
          </p:cNvSpPr>
          <p:nvPr/>
        </p:nvSpPr>
        <p:spPr>
          <a:xfrm>
            <a:off x="659219" y="355346"/>
            <a:ext cx="8070112" cy="474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Escuela Normal de Educación Preescolar</a:t>
            </a:r>
          </a:p>
          <a:p>
            <a:r>
              <a:rPr lang="es-MX" sz="1100" b="0" dirty="0">
                <a:solidFill>
                  <a:schemeClr val="tx1"/>
                </a:solidFill>
                <a:latin typeface="+mn-lt"/>
              </a:rPr>
              <a:t>Licenciatura en educación preescolar</a:t>
            </a:r>
          </a:p>
          <a:p>
            <a:r>
              <a:rPr lang="es-MX" sz="1100" b="0" dirty="0">
                <a:solidFill>
                  <a:schemeClr val="tx1"/>
                </a:solidFill>
                <a:latin typeface="+mn-lt"/>
              </a:rPr>
              <a:t>Ciclo escolar 2020-2021</a:t>
            </a:r>
          </a:p>
          <a:p>
            <a:endParaRPr lang="es-MX" sz="1400" b="0" dirty="0">
              <a:solidFill>
                <a:schemeClr val="tx1"/>
              </a:solidFill>
              <a:latin typeface="+mn-lt"/>
            </a:endParaRPr>
          </a:p>
          <a:p>
            <a:endParaRPr lang="es-MX" sz="2000" dirty="0">
              <a:solidFill>
                <a:schemeClr val="tx1"/>
              </a:solidFill>
              <a:latin typeface="+mn-lt"/>
            </a:endParaRPr>
          </a:p>
          <a:p>
            <a:endParaRPr lang="es-MX" sz="2000" dirty="0">
              <a:solidFill>
                <a:schemeClr val="tx1"/>
              </a:solidFill>
              <a:latin typeface="+mn-lt"/>
            </a:endParaRPr>
          </a:p>
          <a:p>
            <a:br>
              <a:rPr lang="es-MX" sz="2000" dirty="0">
                <a:solidFill>
                  <a:schemeClr val="tx1"/>
                </a:solidFill>
                <a:latin typeface="+mn-lt"/>
              </a:rPr>
            </a:br>
            <a:r>
              <a:rPr lang="es-MX" sz="1400" dirty="0">
                <a:solidFill>
                  <a:schemeClr val="tx1"/>
                </a:solidFill>
                <a:latin typeface="+mn-lt"/>
              </a:rPr>
              <a:t>Curso </a:t>
            </a:r>
            <a:r>
              <a:rPr lang="es-MX" sz="1400" b="0" dirty="0">
                <a:solidFill>
                  <a:schemeClr val="tx1"/>
                </a:solidFill>
                <a:latin typeface="+mn-lt"/>
              </a:rPr>
              <a:t>Artes Visuales</a:t>
            </a:r>
            <a:br>
              <a:rPr lang="es-MX" sz="1600" b="0" dirty="0">
                <a:solidFill>
                  <a:schemeClr val="tx1"/>
                </a:solidFill>
                <a:latin typeface="+mn-lt"/>
              </a:rPr>
            </a:br>
            <a:r>
              <a:rPr lang="es-MX" sz="1400" dirty="0">
                <a:solidFill>
                  <a:schemeClr val="tx1"/>
                </a:solidFill>
                <a:latin typeface="+mn-lt"/>
              </a:rPr>
              <a:t>Profesora </a:t>
            </a:r>
            <a:r>
              <a:rPr lang="es-MX" sz="1400" b="0" dirty="0">
                <a:solidFill>
                  <a:schemeClr val="tx1"/>
                </a:solidFill>
                <a:latin typeface="+mn-lt"/>
              </a:rPr>
              <a:t>Silvia Erika Sagahon Solís</a:t>
            </a:r>
          </a:p>
          <a:p>
            <a:r>
              <a:rPr lang="es-MX" sz="1400" dirty="0">
                <a:solidFill>
                  <a:schemeClr val="tx1"/>
                </a:solidFill>
                <a:latin typeface="+mn-lt"/>
              </a:rPr>
              <a:t>Alumna</a:t>
            </a:r>
            <a:r>
              <a:rPr lang="es-MX" sz="1400" b="0" dirty="0">
                <a:solidFill>
                  <a:schemeClr val="tx1"/>
                </a:solidFill>
                <a:latin typeface="+mn-lt"/>
              </a:rPr>
              <a:t> Yamile Margarita Mercado Esquivel </a:t>
            </a:r>
            <a:endParaRPr lang="es-MX" sz="1600" b="0" dirty="0">
              <a:solidFill>
                <a:schemeClr val="tx1"/>
              </a:solidFill>
              <a:latin typeface="+mn-lt"/>
            </a:endParaRPr>
          </a:p>
          <a:p>
            <a:endParaRPr lang="es-MX" sz="180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  <a:tabLst>
                <a:tab pos="5130800" algn="l"/>
              </a:tabLst>
            </a:pPr>
            <a:r>
              <a:rPr lang="es-MX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 “Lo que sabemos de las artes visuales”</a:t>
            </a:r>
          </a:p>
          <a:p>
            <a:pPr algn="ctr">
              <a:lnSpc>
                <a:spcPct val="100000"/>
              </a:lnSpc>
              <a:tabLst>
                <a:tab pos="5130800" algn="l"/>
              </a:tabLst>
            </a:pPr>
            <a:r>
              <a:rPr lang="es-MX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Evidencia Unidad I LIBRO DEL ARTISTA</a:t>
            </a:r>
            <a:endParaRPr lang="es-MX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5130800" algn="l"/>
              </a:tabLst>
            </a:pPr>
            <a:r>
              <a:rPr lang="es-MX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5000"/>
              </a:lnSpc>
              <a:tabLst>
                <a:tab pos="5130800" algn="l"/>
              </a:tabLst>
            </a:pPr>
            <a:r>
              <a:rPr lang="es-MX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Competencias de Unidad</a:t>
            </a:r>
          </a:p>
          <a:p>
            <a:pPr marL="342900" lvl="0" indent="-342900" algn="l">
              <a:lnSpc>
                <a:spcPct val="115000"/>
              </a:lnSpc>
              <a:buSzPct val="190000"/>
              <a:buFont typeface="Symbol" panose="05050102010706020507" pitchFamily="18" charset="2"/>
              <a:buChar char=""/>
              <a:tabLst>
                <a:tab pos="5130800" algn="l"/>
              </a:tabLst>
            </a:pPr>
            <a:r>
              <a:rPr lang="es-MX" sz="10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Detecta los procesos de aprendizaje de sus alumnos para favorecer su desarrollo cognitivo y socioemocional.</a:t>
            </a:r>
            <a:endParaRPr lang="es-MX" sz="10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ct val="190000"/>
              <a:buFont typeface="Symbol" panose="05050102010706020507" pitchFamily="18" charset="2"/>
              <a:buChar char=""/>
              <a:tabLst>
                <a:tab pos="5130800" algn="l"/>
              </a:tabLst>
            </a:pPr>
            <a:r>
              <a:rPr lang="es-MX" sz="10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lang="es-MX" sz="1800" dirty="0">
              <a:solidFill>
                <a:schemeClr val="tx1"/>
              </a:solidFill>
              <a:latin typeface="+mn-lt"/>
            </a:endParaRPr>
          </a:p>
          <a:p>
            <a:pPr algn="r"/>
            <a:br>
              <a:rPr lang="es-MX" sz="1800" dirty="0">
                <a:solidFill>
                  <a:schemeClr val="tx1"/>
                </a:solidFill>
                <a:latin typeface="+mn-lt"/>
              </a:rPr>
            </a:br>
            <a:r>
              <a:rPr lang="es-MX" sz="1400" dirty="0">
                <a:solidFill>
                  <a:schemeClr val="tx1"/>
                </a:solidFill>
                <a:latin typeface="+mn-lt"/>
              </a:rPr>
              <a:t>Saltillo, Coahuila a 25 de abril de 2021</a:t>
            </a:r>
            <a:br>
              <a:rPr lang="es-MX" sz="2400" dirty="0">
                <a:solidFill>
                  <a:schemeClr val="tx1"/>
                </a:solidFill>
                <a:latin typeface="+mn-lt"/>
              </a:rPr>
            </a:br>
            <a:r>
              <a:rPr lang="es-MX" sz="2800" dirty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2CE220-9E58-4DF8-8D89-AA16311239C3}"/>
              </a:ext>
            </a:extLst>
          </p:cNvPr>
          <p:cNvPicPr/>
          <p:nvPr/>
        </p:nvPicPr>
        <p:blipFill rotWithShape="1">
          <a:blip r:embed="rId2" cstate="print"/>
          <a:srcRect l="18750" t="24964" r="60417" b="28617"/>
          <a:stretch/>
        </p:blipFill>
        <p:spPr bwMode="auto">
          <a:xfrm>
            <a:off x="4181042" y="1105261"/>
            <a:ext cx="781915" cy="8614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7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E4BC7E-415E-427D-AB15-48485DAA7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77" t="17141" r="20116" b="14194"/>
          <a:stretch/>
        </p:blipFill>
        <p:spPr>
          <a:xfrm>
            <a:off x="404035" y="69110"/>
            <a:ext cx="4037510" cy="49494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0E1FAF-0438-475F-A864-83A1853DD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4" t="18446" r="52711" b="19301"/>
          <a:stretch/>
        </p:blipFill>
        <p:spPr>
          <a:xfrm>
            <a:off x="4441545" y="118507"/>
            <a:ext cx="4122163" cy="49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FE7DB-D950-4921-A276-27916ED8A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62324-A280-4474-AD39-557B60326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D5C299-3145-4909-9607-408D17621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5" t="16736" r="19395" b="18275"/>
          <a:stretch/>
        </p:blipFill>
        <p:spPr>
          <a:xfrm>
            <a:off x="470865" y="-1"/>
            <a:ext cx="3925289" cy="50342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9B123C-D421-40D6-A9CF-136C62A6F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23" t="18104" r="19395" b="50000"/>
          <a:stretch/>
        </p:blipFill>
        <p:spPr>
          <a:xfrm>
            <a:off x="4364905" y="452888"/>
            <a:ext cx="4554415" cy="45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E9B60-F53D-4CFA-A550-7EFEFFF9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450" y="924948"/>
            <a:ext cx="5597100" cy="671100"/>
          </a:xfrm>
        </p:spPr>
        <p:txBody>
          <a:bodyPr/>
          <a:lstStyle/>
          <a:p>
            <a:r>
              <a:rPr lang="es-MX" dirty="0"/>
              <a:t>LINK DEL VIDEO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9BB5193-B217-474F-B081-E0D17B9F58BE}"/>
              </a:ext>
            </a:extLst>
          </p:cNvPr>
          <p:cNvSpPr/>
          <p:nvPr/>
        </p:nvSpPr>
        <p:spPr>
          <a:xfrm>
            <a:off x="1919319" y="2233052"/>
            <a:ext cx="5451231" cy="99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1800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https://drive.google.com/file/d/1uzCIAY61pePDSY__H9VuKsS750_W4XL_/view?usp=sharing</a:t>
            </a:r>
            <a:endParaRPr lang="es-MX" sz="1800" b="1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MX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3390B-9B38-4416-8E93-F0BB806F6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383905-CD80-4138-9A14-EE56081F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500" y="2651125"/>
            <a:ext cx="5597100" cy="386400"/>
          </a:xfrm>
        </p:spPr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9ACED1-69D8-4793-9A33-AB79749797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6" t="17256" r="12360" b="15872"/>
          <a:stretch/>
        </p:blipFill>
        <p:spPr bwMode="auto">
          <a:xfrm>
            <a:off x="410381" y="0"/>
            <a:ext cx="8323238" cy="5039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867365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132</Words>
  <Application>Microsoft Office PowerPoint</Application>
  <PresentationFormat>Presentación en pantalla 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Nunito</vt:lpstr>
      <vt:lpstr>Arial</vt:lpstr>
      <vt:lpstr>Calibri</vt:lpstr>
      <vt:lpstr>Symbol</vt:lpstr>
      <vt:lpstr>Amatic SC</vt:lpstr>
      <vt:lpstr>Curio template</vt:lpstr>
      <vt:lpstr>Presentación de PowerPoint</vt:lpstr>
      <vt:lpstr>Presentación de PowerPoint</vt:lpstr>
      <vt:lpstr>Presentación de PowerPoint</vt:lpstr>
      <vt:lpstr>LINK DEL VIDEO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M.R.</dc:creator>
  <cp:lastModifiedBy>YAMILE MARGARITA MERCADO ESQUIVEL</cp:lastModifiedBy>
  <cp:revision>16</cp:revision>
  <dcterms:modified xsi:type="dcterms:W3CDTF">2021-04-26T03:12:12Z</dcterms:modified>
</cp:coreProperties>
</file>