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4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827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0377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3227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4087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109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069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345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47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061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25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686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43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553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450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5F7DA-B60E-4DBF-9984-A9D9D5649A8B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B525612-3DE1-49A1-A7C6-B64E2D7DE7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17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i0FXyiKRH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34BD27D-4EDB-4CA5-87D8-C6DAB1285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175" y="222524"/>
            <a:ext cx="798975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2020-2021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9" name="Imagen 4">
            <a:extLst>
              <a:ext uri="{FF2B5EF4-FFF2-40B4-BE49-F238E27FC236}">
                <a16:creationId xmlns:a16="http://schemas.microsoft.com/office/drawing/2014/main" id="{4678C474-3CB5-4F41-BD1E-28D187989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0" r="16237"/>
          <a:stretch>
            <a:fillRect/>
          </a:stretch>
        </p:blipFill>
        <p:spPr bwMode="auto">
          <a:xfrm>
            <a:off x="5243990" y="1160665"/>
            <a:ext cx="1137472" cy="132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E4AA8611-28D9-456E-A960-4082615D4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604" y="1793229"/>
            <a:ext cx="10822898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Artes Visuales 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Maestro: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Silvia Erika Sagahon Solís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Mariana Marcela Quezada Villagómez 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Grupo: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3°B   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Número de lista: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APRENDIZAJE I: Lo que conocemos de las artes visuales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 Unidad I: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 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 recursos de la investigación educativa para enriquecer su práctica profesional expresando su interés por el conocimiento, la ciencia y la mejora de la educación.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Actividad: 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Libro de Artista.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Fecha: 25 de abril del 2021                                                                   Saltillo, Coahuila 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69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38369844-B327-4D49-98E4-827203ADF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15249AA-E70E-4DAE-A265-2E3DE9D7C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D16B149-ADB4-41B1-A60E-1A0358879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23">
              <a:extLst>
                <a:ext uri="{FF2B5EF4-FFF2-40B4-BE49-F238E27FC236}">
                  <a16:creationId xmlns:a16="http://schemas.microsoft.com/office/drawing/2014/main" id="{B53998E5-48EB-4528-87CF-792F41468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Rectangle 25">
              <a:extLst>
                <a:ext uri="{FF2B5EF4-FFF2-40B4-BE49-F238E27FC236}">
                  <a16:creationId xmlns:a16="http://schemas.microsoft.com/office/drawing/2014/main" id="{870554EF-7AD0-4B55-9FFF-38E8FA108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2CB215DE-9630-439F-A0A9-1D96839C5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Rectangle 27">
              <a:extLst>
                <a:ext uri="{FF2B5EF4-FFF2-40B4-BE49-F238E27FC236}">
                  <a16:creationId xmlns:a16="http://schemas.microsoft.com/office/drawing/2014/main" id="{F73C83A3-9645-481D-A4C0-430939918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8">
              <a:extLst>
                <a:ext uri="{FF2B5EF4-FFF2-40B4-BE49-F238E27FC236}">
                  <a16:creationId xmlns:a16="http://schemas.microsoft.com/office/drawing/2014/main" id="{2FA98AB7-2E6E-4C28-BB73-33EA56364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29">
              <a:extLst>
                <a:ext uri="{FF2B5EF4-FFF2-40B4-BE49-F238E27FC236}">
                  <a16:creationId xmlns:a16="http://schemas.microsoft.com/office/drawing/2014/main" id="{C11A2791-813E-4B8A-BE6F-BF3F8979EA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6DFFDA6E-1AB0-456D-9AFE-6CA686043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3E3E1654-1512-4D06-9969-80D50078FB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38C7E2A5-1058-4F87-A1D9-F6B9717EB2E7}"/>
              </a:ext>
            </a:extLst>
          </p:cNvPr>
          <p:cNvSpPr txBox="1"/>
          <p:nvPr/>
        </p:nvSpPr>
        <p:spPr>
          <a:xfrm>
            <a:off x="1507067" y="1397000"/>
            <a:ext cx="7766936" cy="26538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Link del video: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  <a:hlinkClick r:id="rId2"/>
              </a:rPr>
              <a:t>https://youtu.be/bi0FXyiKRHc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8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34660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125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MARCELA QUEZADA VILLAGOMEZ</dc:creator>
  <cp:lastModifiedBy>MARIANA MARCELA QUEZADA VILLAGOMEZ</cp:lastModifiedBy>
  <cp:revision>3</cp:revision>
  <dcterms:created xsi:type="dcterms:W3CDTF">2021-04-26T03:08:11Z</dcterms:created>
  <dcterms:modified xsi:type="dcterms:W3CDTF">2021-04-26T03:55:52Z</dcterms:modified>
</cp:coreProperties>
</file>