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27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37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22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087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10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69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45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61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2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86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43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53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50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5F7DA-B60E-4DBF-9984-A9D9D5649A8B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B525612-3DE1-49A1-A7C6-B64E2D7DE7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17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i0FXyiKRH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34BD27D-4EDB-4CA5-87D8-C6DAB1285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175" y="222524"/>
            <a:ext cx="798975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" name="Imagen 4">
            <a:extLst>
              <a:ext uri="{FF2B5EF4-FFF2-40B4-BE49-F238E27FC236}">
                <a16:creationId xmlns:a16="http://schemas.microsoft.com/office/drawing/2014/main" id="{4678C474-3CB5-4F41-BD1E-28D187989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5243990" y="1160665"/>
            <a:ext cx="1137472" cy="13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E4AA8611-28D9-456E-A960-4082615D4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04" y="1793229"/>
            <a:ext cx="10822898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Artes Visuales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Silvia Erika Sagahon Solís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Mariana Marcela Quezada Villagómez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3°B  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Número de lista: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I: Lo que conocemos de las artes visuales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 I: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 expresando su interés por el conocimiento, la ciencia y la mejora de la educación.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Actividad: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Libro de Artista.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 25 de abril del 2021                                                                   Saltillo, Coahuila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9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38C7E2A5-1058-4F87-A1D9-F6B9717EB2E7}"/>
              </a:ext>
            </a:extLst>
          </p:cNvPr>
          <p:cNvSpPr txBox="1"/>
          <p:nvPr/>
        </p:nvSpPr>
        <p:spPr>
          <a:xfrm>
            <a:off x="1507067" y="1397000"/>
            <a:ext cx="7766936" cy="26538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Link del video: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https://youtu.be/bi0FXyiKRHc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34660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125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MARCELA QUEZADA VILLAGOMEZ</dc:creator>
  <cp:lastModifiedBy>MARIANA MARCELA QUEZADA VILLAGOMEZ</cp:lastModifiedBy>
  <cp:revision>3</cp:revision>
  <dcterms:created xsi:type="dcterms:W3CDTF">2021-04-26T03:08:11Z</dcterms:created>
  <dcterms:modified xsi:type="dcterms:W3CDTF">2021-04-26T03:55:52Z</dcterms:modified>
</cp:coreProperties>
</file>