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63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05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001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00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298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402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848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9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91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89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9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7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9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76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84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80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53D2-151D-45BD-B44F-91B07FFE0B8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DC353F-970D-4F24-A109-76B565B0A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819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xpHt_iJQg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FE0A59-79AD-4948-A221-F98B514CC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912" y="180381"/>
            <a:ext cx="548816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Imagen 2">
            <a:extLst>
              <a:ext uri="{FF2B5EF4-FFF2-40B4-BE49-F238E27FC236}">
                <a16:creationId xmlns:a16="http://schemas.microsoft.com/office/drawing/2014/main" id="{F182625A-8FC2-45C3-92CE-A4DB74908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135" y="1005195"/>
            <a:ext cx="1869725" cy="138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57EBE52-C05A-4547-8AE9-C2883FB6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760" y="2102210"/>
            <a:ext cx="7618476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Artes visuales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Maestra: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Silvia Erika </a:t>
            </a:r>
            <a:r>
              <a:rPr kumimoji="0" lang="es-MX" altLang="es-MX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Sagah</a:t>
            </a:r>
            <a:r>
              <a:rPr kumimoji="0" lang="es-MX" altLang="es-MX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Aneth Giselle Saavedra Salais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Grupo: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3°B    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mero de lista: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17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 Unidad I: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 LIBRO DE ARTISTA</a:t>
            </a: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 de aprendizaje I: Lo que sabemos de las artes visuales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sito de la unidad de aprendizaje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Reflexionar sobre el aporte de las artes visuales en su vida, a partir de actividades vivenciales de expresi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e interpretaci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n, para en consecuencia, reconocer y valorar la importancia de desarrollar actividades vinculadas a las artes pl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sticas, en la educaci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 profesionales: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 recursos de la investigaci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educativa para enriquecer su pr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ctica profesional, expresando su inter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por el conocimiento, la ciencia y la mejora de la educaci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2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395A2-A1E4-47EB-B3E1-098692DC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Link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EA4D5-0F93-493C-814E-651BE218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>
                <a:hlinkClick r:id="rId2"/>
              </a:rPr>
              <a:t>https://youtu.be/dxpHt_iJQgw</a:t>
            </a:r>
            <a:r>
              <a:rPr lang="es-MX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7825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168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</vt:lpstr>
      <vt:lpstr>Presentación de PowerPoint</vt:lpstr>
      <vt:lpstr>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Aneth Saavedra Salais</dc:creator>
  <cp:lastModifiedBy>Aneth Saavedra Salais</cp:lastModifiedBy>
  <cp:revision>1</cp:revision>
  <dcterms:created xsi:type="dcterms:W3CDTF">2021-04-26T04:00:44Z</dcterms:created>
  <dcterms:modified xsi:type="dcterms:W3CDTF">2021-04-26T04:07:25Z</dcterms:modified>
</cp:coreProperties>
</file>