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02634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056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00123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0004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46298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4402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18485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391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091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9897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598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77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7977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764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6846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380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953D2-151D-45BD-B44F-91B07FFE0B80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69DC353F-970D-4F24-A109-76B565B0AB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819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xpHt_iJQg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FE0A59-79AD-4948-A221-F98B514CC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912" y="180381"/>
            <a:ext cx="5488169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Escuela Normal de Educaci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Licenciatura en Educaci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Ciclo escolar 2020-2021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5" name="Imagen 2">
            <a:extLst>
              <a:ext uri="{FF2B5EF4-FFF2-40B4-BE49-F238E27FC236}">
                <a16:creationId xmlns:a16="http://schemas.microsoft.com/office/drawing/2014/main" id="{F182625A-8FC2-45C3-92CE-A4DB749088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135" y="1005195"/>
            <a:ext cx="1869725" cy="1389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57EBE52-C05A-4547-8AE9-C2883FB67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760" y="2102210"/>
            <a:ext cx="7618476" cy="453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Curso: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Artes visuales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Maestra: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Silvia Erika </a:t>
            </a:r>
            <a:r>
              <a:rPr kumimoji="0" lang="es-MX" altLang="es-MX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Sagah</a:t>
            </a:r>
            <a:r>
              <a:rPr kumimoji="0" lang="es-MX" altLang="es-MX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Sol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Alumna: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Aneth Giselle Saavedra Salais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Grupo: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3°B    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ú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mero de lista: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17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Evidencia de aprendizaje Unidad I: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400" b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MI LIBRO DE ARTISTA</a:t>
            </a:r>
            <a:endParaRPr kumimoji="0" lang="es-MX" altLang="es-MX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MX" altLang="es-MX" sz="1400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Unidad de aprendizaje I: Lo que sabemos de las artes visuales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sito de la unidad de aprendizaje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Reflexionar sobre el aporte de las artes visuales en su vida, a partir de actividades vivenciales de expresi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e interpretaci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n, para en consecuencia, reconocer y valorar la importancia de desarrollar actividades vinculadas a las artes pl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sticas, en la educaci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preescolar.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Competencias profesionales: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Integra recursos de la investigaci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 educativa para enriquecer su pr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á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ctica profesional, expresando su inter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é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 por el conocimiento, la ciencia y la mejora de la educaci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ó</a:t>
            </a:r>
            <a:r>
              <a:rPr kumimoji="0" lang="es-MX" altLang="es-MX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n.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82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7395A2-A1E4-47EB-B3E1-098692DCB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Link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0EA4D5-0F93-493C-814E-651BE2183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>
                <a:hlinkClick r:id="rId2"/>
              </a:rPr>
              <a:t>https://youtu.be/dxpHt_iJQgw</a:t>
            </a:r>
            <a:r>
              <a:rPr lang="es-MX"/>
              <a:t>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5782551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168</Words>
  <Application>Microsoft Office PowerPoint</Application>
  <PresentationFormat>Panorámica</PresentationFormat>
  <Paragraphs>22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Trebuchet MS</vt:lpstr>
      <vt:lpstr>Wingdings 3</vt:lpstr>
      <vt:lpstr>Faceta</vt:lpstr>
      <vt:lpstr>Presentación de PowerPoint</vt:lpstr>
      <vt:lpstr>Link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Aneth Saavedra Salais</dc:creator>
  <cp:lastModifiedBy>Aneth Saavedra Salais</cp:lastModifiedBy>
  <cp:revision>1</cp:revision>
  <dcterms:created xsi:type="dcterms:W3CDTF">2021-04-26T04:00:44Z</dcterms:created>
  <dcterms:modified xsi:type="dcterms:W3CDTF">2021-04-26T04:07:25Z</dcterms:modified>
</cp:coreProperties>
</file>