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61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49" d="100"/>
          <a:sy n="49" d="100"/>
        </p:scale>
        <p:origin x="66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443373-3E04-4285-9706-BAB8C4C305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1DC7356-59DB-42D5-861D-E3705C6252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AA4AC0-D874-48F7-A195-CB618F87E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E7A4-5412-4E53-B00B-81138E737D7D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C6D817-06DA-4F3A-B871-EE6F2F6F4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13A41B2-D2A5-49A3-BEDD-763613908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1B085-0CCE-4A72-8562-D11886B1B9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357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7B9EE5-1F6F-42D2-B211-BBD87FB7E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74FC142-9760-42A5-808F-8C34B86AA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0200B0-5B2A-48F0-A338-7E9948158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E7A4-5412-4E53-B00B-81138E737D7D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D2E41A-81C1-4151-91C7-23978D44B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AC32BD-8986-4E4B-A010-E23395326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1B085-0CCE-4A72-8562-D11886B1B9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7650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2E656D-CA90-478A-9C39-4795A0354D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FE95616-5DBB-4966-BC9F-2CCCAE73CE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DFE689-85D4-4821-9CC4-5B6396C8A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E7A4-5412-4E53-B00B-81138E737D7D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44FA3F-C964-4E4F-96E2-7BD87DB26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84C1D7B-1BB5-47A8-9EF6-D827D095D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1B085-0CCE-4A72-8562-D11886B1B9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6852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6D816B-D84D-4248-9034-E4C59ACEC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9E9E61-DD0B-43B4-A719-48A65DEA89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F27BB2C-CCFC-47F9-941E-4181C0516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E7A4-5412-4E53-B00B-81138E737D7D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BA4E2D-42C5-430C-96C4-0D858A30E3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DB337E8-E74A-4992-9E97-2005C056D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1B085-0CCE-4A72-8562-D11886B1B9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189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4412B3-FEE6-49B1-A0C5-49BE58D21A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6407954-D447-40B5-881C-7C93F066E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84F53D-60E7-48F1-8A78-CCBDB1BF7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E7A4-5412-4E53-B00B-81138E737D7D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686146-D2F3-40E4-8EF9-39CAD03B2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6A66F97-EFDA-4369-BB3A-828DCA223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1B085-0CCE-4A72-8562-D11886B1B9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8638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8A0499-357C-41E7-8051-7C5CCFE72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9BF2594-7520-4353-81EC-B4683CC1F1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FF40C50-3045-41FA-9B40-3EB345F536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CD3376-7AC0-44BE-9991-2C273D6E5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E7A4-5412-4E53-B00B-81138E737D7D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CF7C81-4D73-48CA-BF07-CBEAC3573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569CFB9-77A0-4C04-BAC6-D2EA91878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1B085-0CCE-4A72-8562-D11886B1B9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005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5B5EC5-4E7C-4DAD-B9DD-49B1B3EC2F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AB4013-9A41-4230-A036-1E947917C6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25BF5D2-C65E-4044-9F6A-05745734D6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265BF2-1341-4721-8A26-CE8E3ADDC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880B3DF-CC0A-4037-87BC-931633DED3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D376287-87F0-4325-9BAC-251787A2E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E7A4-5412-4E53-B00B-81138E737D7D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6B48169-6C1B-4914-8F26-FD902D4C4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0BFC52B-683D-43F2-9E25-84C895EABC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1B085-0CCE-4A72-8562-D11886B1B9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2102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C4D7E1-7155-4658-9F55-3547ED29B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7091B34-A6E5-4BA1-BF10-E7EC2550D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E7A4-5412-4E53-B00B-81138E737D7D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7139F3A-AB5B-410E-A069-085A5EAE6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4188BE1-6F7E-420A-96EB-751422375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1B085-0CCE-4A72-8562-D11886B1B9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80539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D9D2493-EABC-422B-8CA8-EC344CD12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E7A4-5412-4E53-B00B-81138E737D7D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CB0D017-E9C3-4AAA-B880-77504D29C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936AA38-88E3-4488-9395-4238D3255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1B085-0CCE-4A72-8562-D11886B1B9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1443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29F907-0818-41E0-90FC-D955F8681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E48C48-B46F-482D-8C08-33EF5FE92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FE44F3F-AC8D-454E-901E-E8922C25B1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CA20A55-C158-459A-9A8A-B1C473485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E7A4-5412-4E53-B00B-81138E737D7D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4A19E02-B1EA-44C2-97E0-3CF00ACED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C90503B-A888-4013-B455-669A2317C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1B085-0CCE-4A72-8562-D11886B1B9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5962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1BF4A4-2548-463B-A1A7-5DBDBA2C2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646389A-C9AB-4D5C-B5EA-F2B04D4B6C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5917CAE-AC9A-444B-8FF3-8CC53E028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EC65F1-DB3B-4286-B3E9-4A77348A4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4E7A4-5412-4E53-B00B-81138E737D7D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84C7FD8-2FD2-4BDB-B821-7B1EAD3EA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18EC0F8-ECDE-442A-8681-713D12B11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1B085-0CCE-4A72-8562-D11886B1B9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56670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073D6FB-089C-44B3-BB0D-DBCA9E1F4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BDD088-4B78-477B-9501-BF58D2F05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BBF57BD-A9A7-4BE0-A878-5AE492F4D4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4E7A4-5412-4E53-B00B-81138E737D7D}" type="datetimeFigureOut">
              <a:rPr lang="es-MX" smtClean="0"/>
              <a:t>25/04/2021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F1E7DF-DC27-4833-99C3-6EB1CE4172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BD1C46-37E0-4D5A-A531-34B334C89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1B085-0CCE-4A72-8562-D11886B1B9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71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file/d/1v2SRq0FjkQSuIP50TtjD7iS-Q-jHbsBW/view?fbclid=IwAR2-ojdSce_VUGFSUMzAdrPrXvsuRneMyhkI_-Nm8hIzp6wCdBRov5-aLGA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Imagen 2">
            <a:extLst>
              <a:ext uri="{FF2B5EF4-FFF2-40B4-BE49-F238E27FC236}">
                <a16:creationId xmlns:a16="http://schemas.microsoft.com/office/drawing/2014/main" id="{D39CEA19-8F68-45B9-B07A-BC8FD4ACE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5" t="9261"/>
          <a:stretch>
            <a:fillRect/>
          </a:stretch>
        </p:blipFill>
        <p:spPr bwMode="auto">
          <a:xfrm>
            <a:off x="894945" y="564769"/>
            <a:ext cx="1470878" cy="192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AD9B277E-B051-46CB-BE25-095504D510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6451" y="564769"/>
            <a:ext cx="9319097" cy="5728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8088" tIns="47610" rIns="91440" bIns="4761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r>
              <a:rPr lang="es-MX" altLang="es-MX" sz="2000" b="1" dirty="0"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Preescolar.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lvl="0" algn="ctr"/>
            <a:r>
              <a:rPr lang="es-MX" altLang="es-MX" sz="2000" b="1" dirty="0"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preescolar.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lvl="0" algn="ctr"/>
            <a:r>
              <a:rPr lang="es-MX" altLang="es-MX" sz="2000" b="1" dirty="0">
                <a:ea typeface="Calibri" panose="020F0502020204030204" pitchFamily="34" charset="0"/>
                <a:cs typeface="Arial" panose="020B0604020202020204" pitchFamily="34" charset="0"/>
              </a:rPr>
              <a:t>Sexto semestre.</a:t>
            </a:r>
            <a:endParaRPr kumimoji="0" lang="es-MX" altLang="es-MX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3°A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Artes visuales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Maestra: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Silvia Erika Sagahon Solís</a:t>
            </a:r>
            <a:endParaRPr kumimoji="0" lang="es-ES" altLang="es-MX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“</a:t>
            </a:r>
            <a:r>
              <a:rPr kumimoji="0" lang="es-ES" altLang="es-MX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Libro del artista</a:t>
            </a:r>
            <a:r>
              <a:rPr kumimoji="0" lang="es-ES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Valeria Elizabeth Preciado Villalobos N°14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Unidad de aprendizaje</a:t>
            </a: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Lo que sabemos sobre las artes visuales.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Competencias de unidad: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Detecta los procesos de aprendizaje de sus alumnos para favorecer su desarrollo cognitivo y socioemocional.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Integra recursos de la investigación educativa para enriquecer su práctica profesional, expresando su interés por el conocimiento, la ciencia y la mejora de la educación.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Saltillo, Coahuila 						25/04/2021               </a:t>
            </a:r>
            <a:endParaRPr kumimoji="0" lang="es-MX" altLang="es-MX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088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C0FC5C03-9F1B-4E50-BC9B-22BCD7C61575}"/>
              </a:ext>
            </a:extLst>
          </p:cNvPr>
          <p:cNvSpPr/>
          <p:nvPr/>
        </p:nvSpPr>
        <p:spPr>
          <a:xfrm>
            <a:off x="1206230" y="2828836"/>
            <a:ext cx="100000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563C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https://drive.google.com/file/d/1v2SRq0FjkQSuIP50TtjD7iS-Q-jHbsBW/view?fbclid=IwAR2-ojdSce_VUGFSUMzAdrPrXvsuRneMyhkI_-Nm8hIzp6wCdBRov5-aLGA</a:t>
            </a:r>
            <a:r>
              <a:rPr lang="es-MX" sz="2400" dirty="0"/>
              <a:t> 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74FEC1F5-83A0-4F8A-AB20-9A4A2F72AEC2}"/>
              </a:ext>
            </a:extLst>
          </p:cNvPr>
          <p:cNvSpPr/>
          <p:nvPr/>
        </p:nvSpPr>
        <p:spPr>
          <a:xfrm>
            <a:off x="1206230" y="2089533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sz="2400" dirty="0"/>
              <a:t>Enlace de video:</a:t>
            </a:r>
          </a:p>
        </p:txBody>
      </p:sp>
    </p:spTree>
    <p:extLst>
      <p:ext uri="{BB962C8B-B14F-4D97-AF65-F5344CB8AC3E}">
        <p14:creationId xmlns:p14="http://schemas.microsoft.com/office/powerpoint/2010/main" val="125981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CC0418BA-A8E9-4F02-86F5-C13054E01F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02" t="3762" r="6260" b="9647"/>
          <a:stretch/>
        </p:blipFill>
        <p:spPr>
          <a:xfrm>
            <a:off x="1659339" y="12184"/>
            <a:ext cx="8873321" cy="684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8503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138</Words>
  <Application>Microsoft Office PowerPoint</Application>
  <PresentationFormat>Panorámica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ELIZABETH PRECIADO VILLALOBOS</dc:creator>
  <cp:lastModifiedBy>VALERIA ELIZABETH PRECIADO VILLALOBOS</cp:lastModifiedBy>
  <cp:revision>1</cp:revision>
  <dcterms:created xsi:type="dcterms:W3CDTF">2021-04-26T04:02:52Z</dcterms:created>
  <dcterms:modified xsi:type="dcterms:W3CDTF">2021-04-26T04:06:09Z</dcterms:modified>
</cp:coreProperties>
</file>