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FE4B7D-7B88-4CD0-959F-14DBC90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5AABDF-1346-4200-9C41-689D4A1EC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CAC61D-363C-4978-A4E3-73E65603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CE637F-5592-4382-BFC6-C19773EB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2B177B-39CB-4F45-B483-9F7908AD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6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B0F5B-01FD-4A37-8C8D-03F74C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0CBF77-808D-4449-AEA3-638690C96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8EA205-1184-4385-B253-C551112D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CB1C1D-AE95-4C8B-814B-5882E011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56B5C4-41C9-4790-A80C-F351C15DD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9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0EB4DB-B9D5-4E30-913E-132430B9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73CD28-D8E3-45AB-A3A6-8C926FCC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EE2BB3-45E1-4810-9A90-E5214B66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C64E51-AEB7-4091-8327-AE56EE17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48D7E-C97C-4288-BD6B-64963F26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1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750F9-099B-47CC-B5A6-37FF3E7AE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1EA8F8-6147-439B-B6A7-6DBA92999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E47271-7BC1-488E-B9CC-E07A70C37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D015B8-7855-49CC-9E52-92E632CD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78351-63E8-4DE4-A340-970062D3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F08E2-A5A5-4268-9AA8-846376B9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AAA282-913F-495D-B33B-86746853C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8B49F6-6BA0-4A57-9CA2-598EE190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2CF9DC-128F-43E3-AE2A-D70A8F4A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60AD80-469F-4253-9AAC-6A5B4D9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4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C24B1-CB2F-4BB9-A2CE-2D05D8895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59DA76-99AA-4C69-A1CE-12C2996FE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8932F4-0CC6-4DC7-818C-A4F731A8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0194AA-8FA2-4151-B22B-51058E52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81B8D4-D3D7-4363-B034-8B279E81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99837E-E1CD-4A0A-ADFF-03744A27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0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46880-0463-494B-A42E-048B34CB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CBAAAB-C839-4F21-82CC-42D152067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21D08A-3B02-4A1E-8EEF-CE69F346B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5D8A50-85D8-4624-A1B1-87E27AD03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CD3210-DB4A-4B8D-9E89-F07ACA0B6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38979D-8252-4EC0-9A21-5509003F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CD2A35-70EF-4B7B-BE67-A79BB2074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F3768B-7F23-4EBB-84C5-C8ACEF3DB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5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EEEF2-B8BA-42F5-A0B0-0F6DC9C5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8CDD5E-AA1B-4797-9A04-9E87BD8C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529048-B0A5-4B5C-8B45-BCA70413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F2E20B-E576-4AF5-8AB6-48F94C13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2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84AD45-3681-43E6-9990-AAF8FD37D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96CF7E-D05A-4025-AACA-75413CDF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813EED-284C-4451-A033-C1637C2C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5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3FDA1-25EC-405B-A658-897979F62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A00DB5-F9CB-476E-82F3-41862BAC9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651709-E0D9-43E2-B2E5-7A8AFF204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EDD71E-C3DF-403B-BB61-DB7EB303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BA3CEF-EC46-4D94-8CC8-CD3136BA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81BAA2-E17C-49A9-A2A7-A0CF7E778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2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2979C-9009-49D8-8BC9-DF8072999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A5F76C-C1EC-4371-A722-7D067698B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FBB686-45E1-4676-B4A2-A2E71B94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60D1CD-5735-497A-A57C-A86E7AB4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1B3EE1-B2E2-428A-B795-0EE01F22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A11393-7A33-42D4-9A8F-DFF683F8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7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A041DA-DD74-485E-BE85-ACEF864E4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8AC962-7251-402B-A904-82CAE7DE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9D855-7BE2-4C5F-8FDF-2EB4371B2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89D54-AA9E-49D4-B9B7-4FD23DF8B4E7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0A3A7-EDEB-4210-ACCE-D58842C4F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40DE2D-EE72-4F41-B95F-74313EB29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00013-9D4F-4682-BB5C-89B7A6B1B8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1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Ti2596QTE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795BC95-9A86-48E6-B32A-B691E5AD3FAA}"/>
              </a:ext>
            </a:extLst>
          </p:cNvPr>
          <p:cNvSpPr txBox="1"/>
          <p:nvPr/>
        </p:nvSpPr>
        <p:spPr>
          <a:xfrm>
            <a:off x="487680" y="337625"/>
            <a:ext cx="11338560" cy="616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B574B4E-7C7F-4A00-9967-F6C1E9BE3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2" y="151179"/>
            <a:ext cx="11591778" cy="655564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b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Escuela Normal de Educación Preescolar                                   </a:t>
            </a:r>
            <a:b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   </a:t>
            </a:r>
            <a:endParaRPr kumimoji="0" lang="es-MX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n-US" sz="1200" dirty="0">
                <a:ea typeface="Calibri" panose="020F0502020204030204" pitchFamily="34" charset="0"/>
                <a:cs typeface="Arial" panose="020B0604020202020204" pitchFamily="34" charset="0"/>
              </a:rPr>
              <a:t>Sexto semestre </a:t>
            </a: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Curso: </a:t>
            </a:r>
            <a:r>
              <a:rPr lang="es-MX" sz="1200" dirty="0"/>
              <a:t>Artes visuales</a:t>
            </a:r>
          </a:p>
          <a:p>
            <a:pPr algn="ctr"/>
            <a:b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n-US" sz="1200" b="1" dirty="0">
                <a:ea typeface="Calibri" panose="020F0502020204030204" pitchFamily="34" charset="0"/>
                <a:cs typeface="Arial" panose="020B0604020202020204" pitchFamily="34" charset="0"/>
              </a:rPr>
              <a:t>Maestro </a:t>
            </a:r>
            <a: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1200" dirty="0"/>
              <a:t>Silvia Erika Sagahón Solís</a:t>
            </a:r>
          </a:p>
          <a:p>
            <a:pPr algn="ctr"/>
            <a:endParaRPr lang="es-MX" sz="1200" dirty="0"/>
          </a:p>
          <a:p>
            <a:pPr algn="ctr"/>
            <a:r>
              <a:rPr lang="es-MX" sz="1200" b="1" dirty="0"/>
              <a:t>Unidad de aprendizaje I. </a:t>
            </a:r>
            <a:r>
              <a:rPr lang="es-MX" sz="1200" dirty="0"/>
              <a:t>Lo que sabemos sobre las artes visuales.</a:t>
            </a:r>
            <a:endParaRPr lang="en-US" sz="1200" dirty="0"/>
          </a:p>
          <a:p>
            <a:pPr algn="ctr"/>
            <a:r>
              <a:rPr lang="es-MX" sz="1200" dirty="0"/>
              <a:t> </a:t>
            </a:r>
            <a:endParaRPr lang="en-US" sz="1200" dirty="0"/>
          </a:p>
          <a:p>
            <a:pPr algn="ctr"/>
            <a:r>
              <a:rPr lang="es-MX" sz="1200" b="1" dirty="0"/>
              <a:t>Competencias profesionales: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Detecta los procesos de aprendizaje de sus alumnos para favorecer su desarrollo cognitivo y socioemocional.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Integra recursos de la investigación educativa para enriquecer su práctica profesional, expresando su interés por el conocimiento, la ciencia y la mejora de la educación.</a:t>
            </a:r>
            <a:endParaRPr lang="en-US" sz="1200" dirty="0"/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Evidencia: </a:t>
            </a:r>
            <a:r>
              <a:rPr kumimoji="0" lang="es-MX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Libro del artista  “Mi sentir”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Presentado por:</a:t>
            </a:r>
            <a:b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Mariana Sanjuanita Isabel Garza Gámez #5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Grado y sección: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 “B” 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Saltillo, Coahuila                                                                                                                                                            25 de Abril del 2021</a:t>
            </a:r>
            <a:endParaRPr kumimoji="0" lang="es-MX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72E7E578-EFBF-4F27-AD42-9FC6CFA73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369" y="1276437"/>
            <a:ext cx="1115963" cy="138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7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17C33AD-0473-458B-91A1-627E42FE1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1" y="489734"/>
            <a:ext cx="11591778" cy="58785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b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n-US" sz="2800" dirty="0">
                <a:ea typeface="Calibri" panose="020F0502020204030204" pitchFamily="34" charset="0"/>
                <a:cs typeface="Arial" panose="020B0604020202020204" pitchFamily="34" charset="0"/>
              </a:rPr>
              <a:t>	Enlace</a:t>
            </a:r>
            <a:r>
              <a:rPr kumimoji="0" lang="es-MX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del video</a:t>
            </a: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altLang="en-US" sz="2800" dirty="0"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https://youtu.be/TTi2596QTEk</a:t>
            </a:r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kumimoji="0" lang="es-MX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kumimoji="0" lang="es-MX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kumimoji="0" lang="es-MX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kumimoji="0" lang="es-MX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kumimoji="0" lang="es-MX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MX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47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abla&#10;&#10;Descripción generada automáticamente">
            <a:extLst>
              <a:ext uri="{FF2B5EF4-FFF2-40B4-BE49-F238E27FC236}">
                <a16:creationId xmlns:a16="http://schemas.microsoft.com/office/drawing/2014/main" id="{EC4E42B1-5027-4FEF-AE76-4BC7CA6B3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37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</TotalTime>
  <Words>142</Words>
  <Application>Microsoft Office PowerPoint</Application>
  <PresentationFormat>Panorámica</PresentationFormat>
  <Paragraphs>41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SANJUANITA ISABEL GARZA GAMEZ</dc:creator>
  <cp:lastModifiedBy>MARIANA SANJUANITA ISABEL GARZA GAMEZ</cp:lastModifiedBy>
  <cp:revision>8</cp:revision>
  <dcterms:created xsi:type="dcterms:W3CDTF">2021-04-20T13:07:41Z</dcterms:created>
  <dcterms:modified xsi:type="dcterms:W3CDTF">2021-04-26T03:06:12Z</dcterms:modified>
</cp:coreProperties>
</file>