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24AF8-8BEA-49CF-9E64-1536210FE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70A3AD-B8BB-49B4-BA88-619E221CA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FEB0A8-AB10-4DD3-B3A0-91C5A0475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0D1-3621-4461-867D-0ED20DC416E7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C4B7D0-5AD5-4E2B-932A-1BA588D58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F51B59-8DD4-4C8C-8E1B-71036F2AC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48BE-FAE2-4FC6-B64C-2C8317FA9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924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ACB14-E5F1-43D3-BA72-38B3A3C82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E697398-3A4A-4AAA-9FB9-F3548CE1C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9E8335-3389-4F1C-AC41-0495951E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0D1-3621-4461-867D-0ED20DC416E7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0FDAC5-C82D-4D94-83F6-8DEA0BF12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69E725-5017-4890-83AC-CEB320675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48BE-FAE2-4FC6-B64C-2C8317FA9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9283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5984CF-4BFE-49CB-AE0E-3B81302C27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95965D-46FF-4549-BE47-EA19184FA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CE6522-5609-490D-9A82-D00F4E2FD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0D1-3621-4461-867D-0ED20DC416E7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11A7A7-E2E3-4BAE-BBCC-A5AF18F3E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A0F85D-50A3-4982-93A3-C77003B1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48BE-FAE2-4FC6-B64C-2C8317FA9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69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0BBAF1-B1D7-4737-82E8-255DD89A5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C5A95C-9948-4EAC-AAB3-ABDC98919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A532BC-8EDC-4173-AB7B-2DC1C30D3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0D1-3621-4461-867D-0ED20DC416E7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75EF1C-EA20-4E60-B95B-A11469015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E09C28-FEDC-42F1-AE53-B886FF198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48BE-FAE2-4FC6-B64C-2C8317FA9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6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1AEE00-1A6E-4DA8-9679-C89F91CD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0F7EA4-A8BE-4D5E-9F9E-918962379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DAFB79-889A-460F-B16A-B10CCB558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0D1-3621-4461-867D-0ED20DC416E7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585E19-FEEA-4251-8DD0-1074A8C9D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C3DAF2-B264-4BA3-A12D-B35B86C2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48BE-FAE2-4FC6-B64C-2C8317FA9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48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D9E77-9610-4F24-B9CD-68ADA2DFD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85741C-98A7-4CCC-8F82-2E336250D1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F424C6-F0CC-465A-84E2-E88B2EEED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3763DF-F632-4950-91A7-43343CEF1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0D1-3621-4461-867D-0ED20DC416E7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C1F130-4A05-4AE2-9C6C-C09616212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065C12-148A-44A9-B938-EC4D021B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48BE-FAE2-4FC6-B64C-2C8317FA9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84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2B84F9-A3F8-4A5B-B4EF-27FFA59F2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C13168-AD74-42EF-A4A5-A62C57A00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3769A8-CFD3-4E8E-8667-5E8DCD3C8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C553147-287D-49D8-BEA2-13DA16FCB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B14BDE-0EBC-49A5-9381-5E34D202DA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32DC0D6-6536-405A-9CA6-6DBA26EEB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0D1-3621-4461-867D-0ED20DC416E7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A8F5781-B329-41A2-B130-B6471228D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752B55E-AC1A-460C-BAEC-91971930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48BE-FAE2-4FC6-B64C-2C8317FA9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394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615BF-AD20-4CFA-B412-90C5A8259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83BB76-7142-49E4-8795-D0E03C68A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0D1-3621-4461-867D-0ED20DC416E7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A3B823E-78F6-4063-B25F-D463580EF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FF411F-4FFD-407D-8917-C270AAEF0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48BE-FAE2-4FC6-B64C-2C8317FA9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394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6C5E56C-A5A5-4DF8-8EB2-C871A2056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0D1-3621-4461-867D-0ED20DC416E7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E26D6A8-0FE7-4FDB-83E3-83FC5F383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7FAD04F-1854-476E-9122-9C14A26BC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48BE-FAE2-4FC6-B64C-2C8317FA9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32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3E561-2B24-4F14-91F8-DD0AD9F0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9E07E1-63B7-49C4-B26E-4C9FC00D2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7D3CE0-3545-4C06-8E50-81E4FD545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4A2FFC-09B9-48D4-9696-B45F5D90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0D1-3621-4461-867D-0ED20DC416E7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DC7CC8-7833-44F2-8F14-6D366A5CF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20A7E1-15EC-45F1-9791-A5F137953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48BE-FAE2-4FC6-B64C-2C8317FA9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091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6D5116-BA98-4D0D-AAAF-6E3A9AA95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C27BFFA-7F72-4B14-A5A3-019E3E783F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65B7DD-491F-4198-9059-0F2F1A569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A9B99A-A8D1-4582-BD9D-17B8A2DEB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0D1-3621-4461-867D-0ED20DC416E7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79CB98-B3C0-4273-8369-79336095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C2401D-4791-4DFF-888F-C6772B29B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48BE-FAE2-4FC6-B64C-2C8317FA9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578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E5DA340-8F07-4A26-A91A-B99682483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084163-D589-434E-AE36-D118ED67F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F8FADD-AAC0-4129-B9C0-88F528165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B30D1-3621-4461-867D-0ED20DC416E7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8F5A0D-D3CF-489C-ABEA-411742073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0C27FF-2E8C-44BF-9587-DE0FFF58B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948BE-FAE2-4FC6-B64C-2C8317FA9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497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qleiG_Sd3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97C4F6B-1D55-41FC-8E9E-1B5F7A06F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052" y="339634"/>
            <a:ext cx="11704320" cy="6339840"/>
          </a:xfrm>
          <a:ln w="38100"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Sexto semestre “A”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Curso: Artes Visuales 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Maestra: Silvia Erika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Sagahon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Solís  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Alumna: Daiva Ramírez Treviño 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 Número de lista: 16           Grado y sección: 3”A”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UNIDAD DE APRENDIZAJE I: Lo que conocemos de las artes visuales 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Competencias de Unidad I: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 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Integra recursos de la investigación educativa para enriquecer su práctica profesional expresando su interés por el conocimiento, la ciencia y la mejora de la educación.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Parte 1 de Evidencia de aprendizaje unidad 1: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Libro de Artista. 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Saltillo, Coahuila                                    Fecha: 25 de abril de 2021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5E7FD3F-C068-4CF5-959B-2174153AA27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0" r="16237"/>
          <a:stretch>
            <a:fillRect/>
          </a:stretch>
        </p:blipFill>
        <p:spPr bwMode="auto">
          <a:xfrm>
            <a:off x="5673997" y="1323022"/>
            <a:ext cx="1000760" cy="11639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329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19016-6AA9-41E3-954E-9421721FB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Link del video: 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AEE7D6-1303-4632-8611-50CE02E45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u="sng" dirty="0">
                <a:hlinkClick r:id="rId2"/>
              </a:rPr>
              <a:t>https://youtu.be/oqleiG_Sd3Q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30227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142</Words>
  <Application>Microsoft Office PowerPoint</Application>
  <PresentationFormat>Panorámica</PresentationFormat>
  <Paragraphs>24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Link del video: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daiva ramirez treviño</dc:creator>
  <cp:lastModifiedBy>daiva ramirez treviño</cp:lastModifiedBy>
  <cp:revision>1</cp:revision>
  <dcterms:created xsi:type="dcterms:W3CDTF">2021-04-26T04:38:10Z</dcterms:created>
  <dcterms:modified xsi:type="dcterms:W3CDTF">2021-04-26T04:40:44Z</dcterms:modified>
</cp:coreProperties>
</file>