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6C359-81CC-464B-A8DD-0BA48608B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5C9484-9084-4681-AF5A-C7E5FBE77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DD980D-FBE8-48D8-96B3-1FE5ED79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0CEFCB-C2EC-460C-B179-4F38C6C31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02AC86-A6D9-4E12-BFC8-E8769A39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224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72294-75CE-476F-BADF-B8E5C754C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E79D53-BF82-44DD-A42B-993FC04F5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BDF96E-24F7-4987-9D56-DD311CD5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3EF2AF-D9E9-4E8F-A4C8-C959272F5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7F98B-3560-48C7-99D5-04753638A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2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E05427-8074-417D-8931-19C5D0B9B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AEE595-0261-49D6-B961-9F7B5BD47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AB707-2406-468D-9F3A-E834498B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2E9E31-908F-4D3E-8C4A-B04767CA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4AB02D-6709-4E77-B557-5488BCF22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7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0D042-7ED8-4B2A-8FB9-0332DBE6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EE235B-AE69-4A45-8D3C-1481DB307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5C78A6-04DF-4AFF-AE57-3A142C2C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A4F4F1-5AC0-42C9-B51F-D4275B9B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112A87-C9A8-4E9C-94C5-E3B74C9AA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53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59ACF-C854-4C08-A5CB-47512093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1588D7-ED2C-411B-8AF7-E8A59A9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95359-D303-4831-9F03-BAAA300D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742D20-D314-4DEF-A087-81DFA3D1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B74B54-F8A9-4DA0-8059-05DCFF8B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26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10A08-189E-4887-A5D0-667BD847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4B0F0C-3039-4F9D-85B7-2E58C247F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A521B6-27B4-4C38-BFE5-B6A9A004D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270F6B-2AE2-49EF-9298-1500A4EF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EC47ED-1E02-46AE-A7E4-ED4848BF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3AEF31-CD87-4667-AC98-B89698DFA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39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21201-E26C-4FC7-A8F4-673130D81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EA6A3E-DDFE-4F29-AAA1-27E272CAC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750B06-F4E0-4F54-AF2B-14F537843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6A96CE-4978-4286-85E4-B5FBD4BD85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DCF105-79B9-4FEE-A503-4BC211C7D2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D35AC1-5F7B-45EF-984E-B4B378767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9CF3E7-BFE0-4050-8EF7-5B09E911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57C72C-AC37-40CA-95EC-835FC1F9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50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09923-BD8C-475C-91D4-6B294BC0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28BCF8-EDC5-4358-98CA-191CD61D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0AE7A2-B5E0-488F-926B-8F7C7B01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B99730-A804-4560-801C-2847C1C7D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38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9EB6AA-E820-474E-A8F6-5CF1892F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006A2D4-D702-4E6D-879A-EC8AE32F0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64AB00-F223-44F2-BDF7-9AB82623F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699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E0877-185A-43CB-9F0C-04480D49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94C1D2-EABB-46E2-A9A6-7042A90C5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384F8F-E0E0-4F68-A0F9-8EE3829C1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A22C7E-D157-40C1-8728-6CCB02B92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33F625-2717-455D-AD1A-7C22E09B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2A90B7-289F-405F-9628-B79F2AAF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80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A74BA-23C0-4937-9333-EDA67ACE7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146A33B-0C19-4DE5-B0AE-BBE2C646F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0161DA-F30E-4822-974C-767F4B781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12D7B3-F3A0-46AA-8CB1-1C026CBFA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6DD2AD-62EC-46AB-AE17-8FA7D97D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C06C9F-9742-4089-BA27-29B8C6292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98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501F792-A526-4FF1-9BBE-E377E8EE0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16F667-91AF-4AF6-86D1-97DA7DE3F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CB3762-948C-49E4-96D3-DB272FE6A6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A4A5D-4F89-4F55-B0A1-D3B76956960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4FC6FD-2534-45E5-A2B0-6EE8359E8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F1CFE1-AF94-440B-8A43-EFA4AE112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ADED2-6DDF-4C5F-9F96-072FFD125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46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8Wy7iFY45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DC54ED8-5896-4E02-9708-7F773EF51C13}"/>
              </a:ext>
            </a:extLst>
          </p:cNvPr>
          <p:cNvSpPr/>
          <p:nvPr/>
        </p:nvSpPr>
        <p:spPr>
          <a:xfrm>
            <a:off x="307145" y="225897"/>
            <a:ext cx="11577710" cy="63445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DC8605A-2D3E-432E-A117-1619DA32E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478" y="1026185"/>
            <a:ext cx="907044" cy="111276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EF2D6B0-D5F4-4764-BC37-CAD38ACC45C1}"/>
              </a:ext>
            </a:extLst>
          </p:cNvPr>
          <p:cNvSpPr txBox="1"/>
          <p:nvPr/>
        </p:nvSpPr>
        <p:spPr>
          <a:xfrm>
            <a:off x="1490869" y="384118"/>
            <a:ext cx="921026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ESCUELA NORMAL DE EDUCACIÓN PREESCOLAR.</a:t>
            </a:r>
          </a:p>
          <a:p>
            <a:pPr algn="ctr"/>
            <a:r>
              <a:rPr lang="es-MX" dirty="0"/>
              <a:t>Licenciatura en Educación Preescolar.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b="1" dirty="0"/>
              <a:t>Curso: </a:t>
            </a:r>
            <a:r>
              <a:rPr lang="es-MX" dirty="0"/>
              <a:t>Artes Visuales.</a:t>
            </a:r>
          </a:p>
          <a:p>
            <a:pPr algn="ctr"/>
            <a:r>
              <a:rPr lang="es-MX" b="1" dirty="0"/>
              <a:t>Unidad de aprendizaje I. </a:t>
            </a:r>
            <a:r>
              <a:rPr lang="es-MX" dirty="0"/>
              <a:t>Lo que sabemos sobre las artes visuales.</a:t>
            </a:r>
          </a:p>
          <a:p>
            <a:pPr algn="ctr"/>
            <a:r>
              <a:rPr lang="es-MX" b="1" dirty="0"/>
              <a:t>Competencias: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MX" dirty="0"/>
              <a:t>Detecta los procesos de aprendizaje de sus alumnos para favorecer su desarrollo cognitivo y socioemocional.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MX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endParaRPr lang="es-MX" dirty="0"/>
          </a:p>
          <a:p>
            <a:pPr algn="ctr"/>
            <a:r>
              <a:rPr lang="es-MX" b="1" dirty="0"/>
              <a:t>EVIDENCIA DE UNIDAD.</a:t>
            </a:r>
          </a:p>
          <a:p>
            <a:pPr algn="ctr"/>
            <a:endParaRPr lang="es-MX" dirty="0"/>
          </a:p>
          <a:p>
            <a:pPr algn="ctr"/>
            <a:r>
              <a:rPr lang="es-MX" b="1" dirty="0"/>
              <a:t>Docente:</a:t>
            </a:r>
            <a:r>
              <a:rPr lang="es-MX" dirty="0"/>
              <a:t> Silvia Erika Sagahon Solís.</a:t>
            </a:r>
          </a:p>
          <a:p>
            <a:pPr algn="ctr"/>
            <a:r>
              <a:rPr lang="es-MX" b="1" dirty="0"/>
              <a:t>Alumna: </a:t>
            </a:r>
            <a:r>
              <a:rPr lang="es-MX" dirty="0"/>
              <a:t>Andrea Flores Sandoval.</a:t>
            </a:r>
          </a:p>
          <a:p>
            <a:pPr algn="ctr"/>
            <a:r>
              <a:rPr lang="es-MX" b="1" dirty="0"/>
              <a:t>Grado y sección: </a:t>
            </a:r>
            <a:r>
              <a:rPr lang="es-MX" dirty="0"/>
              <a:t>3° “A”.</a:t>
            </a:r>
          </a:p>
          <a:p>
            <a:pPr algn="ctr"/>
            <a:r>
              <a:rPr lang="es-MX" b="1" dirty="0"/>
              <a:t>Núm. de lista: </a:t>
            </a:r>
            <a:r>
              <a:rPr lang="es-MX" dirty="0"/>
              <a:t>5</a:t>
            </a:r>
          </a:p>
          <a:p>
            <a:pPr algn="ctr"/>
            <a:endParaRPr lang="es-MX" dirty="0"/>
          </a:p>
          <a:p>
            <a:pPr algn="ctr"/>
            <a:r>
              <a:rPr lang="es-MX" b="1" dirty="0"/>
              <a:t>Saltillo, Coah.                                                          25 de Abril 2021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659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33B29-57B1-4290-AF45-7F236BD43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Enlace de video.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40789-C7D8-48CC-82B3-C5767F358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https://youtu.be/8Wy7iFY45LE</a:t>
            </a:r>
            <a:r>
              <a:rPr lang="es-MX" dirty="0"/>
              <a:t>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4F59080-A436-4E37-8467-F6B99309188D}"/>
              </a:ext>
            </a:extLst>
          </p:cNvPr>
          <p:cNvSpPr/>
          <p:nvPr/>
        </p:nvSpPr>
        <p:spPr>
          <a:xfrm>
            <a:off x="307145" y="225897"/>
            <a:ext cx="11577710" cy="63445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834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126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Enlace de video.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flores</dc:creator>
  <cp:lastModifiedBy>andrea flores</cp:lastModifiedBy>
  <cp:revision>2</cp:revision>
  <dcterms:created xsi:type="dcterms:W3CDTF">2021-04-26T09:58:21Z</dcterms:created>
  <dcterms:modified xsi:type="dcterms:W3CDTF">2021-04-26T10:14:40Z</dcterms:modified>
</cp:coreProperties>
</file>