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1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1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3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5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7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2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2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1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4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2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DAFQaEaPN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 patrón continuo de diamantes de colores">
            <a:extLst>
              <a:ext uri="{FF2B5EF4-FFF2-40B4-BE49-F238E27FC236}">
                <a16:creationId xmlns:a16="http://schemas.microsoft.com/office/drawing/2014/main" id="{3FD4ED9D-CB36-4354-8C52-022AE87CA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96" r="17192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5F004404-7753-41C5-BF5D-7D4EF83B10E1}"/>
              </a:ext>
            </a:extLst>
          </p:cNvPr>
          <p:cNvSpPr/>
          <p:nvPr/>
        </p:nvSpPr>
        <p:spPr>
          <a:xfrm>
            <a:off x="4876800" y="130595"/>
            <a:ext cx="7315199" cy="59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CA05143-0939-4377-B7AB-AC9407E320E3}"/>
              </a:ext>
            </a:extLst>
          </p:cNvPr>
          <p:cNvSpPr/>
          <p:nvPr/>
        </p:nvSpPr>
        <p:spPr>
          <a:xfrm>
            <a:off x="5528888" y="961819"/>
            <a:ext cx="6096000" cy="5276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Materia: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Artes Visuales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Maestra: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Silvia Erika Sagahón Solís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Corina Beltrán García</a:t>
            </a: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N.L. 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I: Lo que sabemos sobre las artes visuales.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aprendizaje I: LIBRO DE ARTISTA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del curso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•Detecta los procesos de aprendizaje de sus alumnos para favorecer su desarrollo cognitivo y socioemocional.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•Integra recursos de la investigación educativa para enriquecer su práctica profesional, expresando su interés por el conocimiento, la ciencia y la mejora de la educación.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3° “A”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94CD330-D343-43D6-A5CA-F2B567EB6495}"/>
              </a:ext>
            </a:extLst>
          </p:cNvPr>
          <p:cNvSpPr/>
          <p:nvPr/>
        </p:nvSpPr>
        <p:spPr>
          <a:xfrm>
            <a:off x="8147301" y="6510962"/>
            <a:ext cx="4044698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a 25 de abril del 2021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78C266D2-3450-4039-8C46-C4BE47A1D5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-9091"/>
          <a:stretch>
            <a:fillRect/>
          </a:stretch>
        </p:blipFill>
        <p:spPr bwMode="auto">
          <a:xfrm>
            <a:off x="5074920" y="854484"/>
            <a:ext cx="167640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70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BAED9-0D1A-4251-840E-B4A3595D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LINK DEL VIDEO: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51E75A-4E1F-4F9B-BDBF-BB7FA0AAB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hlinkClick r:id="rId2"/>
              </a:rPr>
              <a:t>https://youtu.be/uDAFQaEaPNA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678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4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E9ACED1-69D8-4793-9A33-AB797497977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8" t="17256" r="8985" b="10584"/>
          <a:stretch/>
        </p:blipFill>
        <p:spPr bwMode="auto">
          <a:xfrm>
            <a:off x="3137096" y="281355"/>
            <a:ext cx="8254804" cy="6457059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5918912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_2SEEDS">
      <a:dk1>
        <a:srgbClr val="000000"/>
      </a:dk1>
      <a:lt1>
        <a:srgbClr val="FFFFFF"/>
      </a:lt1>
      <a:dk2>
        <a:srgbClr val="41242D"/>
      </a:dk2>
      <a:lt2>
        <a:srgbClr val="E2E8E6"/>
      </a:lt2>
      <a:accent1>
        <a:srgbClr val="D06989"/>
      </a:accent1>
      <a:accent2>
        <a:srgbClr val="D884C2"/>
      </a:accent2>
      <a:accent3>
        <a:srgbClr val="D88C84"/>
      </a:accent3>
      <a:accent4>
        <a:srgbClr val="5BB576"/>
      </a:accent4>
      <a:accent5>
        <a:srgbClr val="6AB19D"/>
      </a:accent5>
      <a:accent6>
        <a:srgbClr val="5DAEBA"/>
      </a:accent6>
      <a:hlink>
        <a:srgbClr val="568F7D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Calisto MT</vt:lpstr>
      <vt:lpstr>Times New Roman</vt:lpstr>
      <vt:lpstr>Univers Condensed</vt:lpstr>
      <vt:lpstr>ChronicleVTI</vt:lpstr>
      <vt:lpstr>Presentación de PowerPoint</vt:lpstr>
      <vt:lpstr>LINK DEL VIDEO: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CORINA BELTRAN GARCIA</dc:creator>
  <cp:lastModifiedBy>CORINA BELTRAN GARCIA</cp:lastModifiedBy>
  <cp:revision>1</cp:revision>
  <dcterms:created xsi:type="dcterms:W3CDTF">2021-04-26T00:41:38Z</dcterms:created>
  <dcterms:modified xsi:type="dcterms:W3CDTF">2021-04-26T00:50:24Z</dcterms:modified>
</cp:coreProperties>
</file>