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68" d="100"/>
          <a:sy n="68" d="100"/>
        </p:scale>
        <p:origin x="48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426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426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313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310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997973"/>
            <a:ext cx="8404122" cy="498495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530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447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955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12793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5383" y="2128684"/>
            <a:ext cx="5304417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28684"/>
            <a:ext cx="5219700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973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87" y="929148"/>
            <a:ext cx="10640005" cy="76154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4" y="1681163"/>
            <a:ext cx="5282192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5384" y="2505075"/>
            <a:ext cx="5282192" cy="342377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23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20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721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612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426" y="781665"/>
            <a:ext cx="4093599" cy="122345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8258" y="2315497"/>
            <a:ext cx="4093599" cy="35534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16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342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342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443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2F3E8B1C-86EF-43CF-8304-249481088644}" type="datetimeFigureOut">
              <a:rPr lang="en-US" smtClean="0"/>
              <a:pPr/>
              <a:t>4/25/2021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C3DB2ADC-AF19-4574-8C10-79B5B04FCA27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5269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75" r:id="rId5"/>
    <p:sldLayoutId id="2147483680" r:id="rId6"/>
    <p:sldLayoutId id="2147483676" r:id="rId7"/>
    <p:sldLayoutId id="2147483677" r:id="rId8"/>
    <p:sldLayoutId id="2147483678" r:id="rId9"/>
    <p:sldLayoutId id="2147483679" r:id="rId10"/>
    <p:sldLayoutId id="214748368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uDAFQaEaPN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3E93247-6229-44AB-A550-739E971E6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Un patrón continuo de diamantes de colores">
            <a:extLst>
              <a:ext uri="{FF2B5EF4-FFF2-40B4-BE49-F238E27FC236}">
                <a16:creationId xmlns:a16="http://schemas.microsoft.com/office/drawing/2014/main" id="{3FD4ED9D-CB36-4354-8C52-022AE87CA36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696" r="17192"/>
          <a:stretch/>
        </p:blipFill>
        <p:spPr>
          <a:xfrm>
            <a:off x="1" y="10"/>
            <a:ext cx="4876799" cy="6857989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E2E603F-4A95-4FE8-BB06-211DFD75D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23776" y="723900"/>
            <a:ext cx="5706224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CF06E40-3ECB-4820-95B5-8A70B07D4B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23776" y="6134100"/>
            <a:ext cx="566812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ángulo 9">
            <a:extLst>
              <a:ext uri="{FF2B5EF4-FFF2-40B4-BE49-F238E27FC236}">
                <a16:creationId xmlns:a16="http://schemas.microsoft.com/office/drawing/2014/main" id="{5F004404-7753-41C5-BF5D-7D4EF83B10E1}"/>
              </a:ext>
            </a:extLst>
          </p:cNvPr>
          <p:cNvSpPr/>
          <p:nvPr/>
        </p:nvSpPr>
        <p:spPr>
          <a:xfrm>
            <a:off x="4876800" y="130595"/>
            <a:ext cx="7315199" cy="5933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Educación Preescolar</a:t>
            </a:r>
            <a:endParaRPr lang="es-MX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FCA05143-0939-4377-B7AB-AC9407E320E3}"/>
              </a:ext>
            </a:extLst>
          </p:cNvPr>
          <p:cNvSpPr/>
          <p:nvPr/>
        </p:nvSpPr>
        <p:spPr>
          <a:xfrm>
            <a:off x="5528888" y="961819"/>
            <a:ext cx="6096000" cy="52768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CICLO ESCOLAR 2020-2021</a:t>
            </a:r>
            <a:endParaRPr lang="es-MX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Materia:</a:t>
            </a:r>
            <a:r>
              <a:rPr lang="es-MX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Artes Visuales</a:t>
            </a:r>
            <a:endParaRPr lang="es-MX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Maestra:</a:t>
            </a:r>
            <a:r>
              <a:rPr lang="es-MX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Silvia Erika Sagahón Solís</a:t>
            </a:r>
            <a:endParaRPr lang="es-MX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Alumna:</a:t>
            </a:r>
            <a:r>
              <a:rPr lang="es-MX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Corina Beltrán García</a:t>
            </a:r>
            <a:r>
              <a:rPr lang="es-MX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N.L. </a:t>
            </a:r>
            <a:r>
              <a:rPr lang="es-MX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s-MX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I: Lo que sabemos sobre las artes visuales.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Evidencia de aprendizaje I: LIBRO DE ARTISTA</a:t>
            </a:r>
            <a:endParaRPr lang="es-MX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Competencias del curso</a:t>
            </a:r>
            <a:r>
              <a:rPr lang="es-MX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es-MX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•Detecta los procesos de aprendizaje de sus alumnos para favorecer su desarrollo cognitivo y socioemocional.</a:t>
            </a:r>
            <a:endParaRPr lang="es-MX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•Integra recursos de la investigación educativa para enriquecer su práctica profesional, expresando su interés por el conocimiento, la ciencia y la mejora de la educación.</a:t>
            </a:r>
            <a:endParaRPr lang="es-MX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3° “A”</a:t>
            </a:r>
            <a:endParaRPr lang="es-MX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694CD330-D343-43D6-A5CA-F2B567EB6495}"/>
              </a:ext>
            </a:extLst>
          </p:cNvPr>
          <p:cNvSpPr/>
          <p:nvPr/>
        </p:nvSpPr>
        <p:spPr>
          <a:xfrm>
            <a:off x="8147301" y="6510962"/>
            <a:ext cx="4044698" cy="374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s-MX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Saltillo, Coahuila a 25 de abril del 2021</a:t>
            </a:r>
            <a:endParaRPr lang="es-MX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78C266D2-3450-4039-8C46-C4BE47A1D54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r="-9091"/>
          <a:stretch>
            <a:fillRect/>
          </a:stretch>
        </p:blipFill>
        <p:spPr bwMode="auto">
          <a:xfrm>
            <a:off x="5074920" y="854484"/>
            <a:ext cx="1676400" cy="14287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7708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8BAED9-0D1A-4251-840E-B4A3595D9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LINK DEL VIDEO: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151E75A-4E1F-4F9B-BDBF-BB7FA0AABA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>
                <a:hlinkClick r:id="rId2"/>
              </a:rPr>
              <a:t>https://youtu.be/uDAFQaEaPNA</a:t>
            </a: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86786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8">
            <a:extLst>
              <a:ext uri="{FF2B5EF4-FFF2-40B4-BE49-F238E27FC236}">
                <a16:creationId xmlns:a16="http://schemas.microsoft.com/office/drawing/2014/main" id="{F64F9B95-9045-48D2-B9F3-2927E98F54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85AA86F-6A4D-4BCB-A045-D992CDC295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33E93247-6229-44AB-A550-739E971E6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4">
            <a:extLst>
              <a:ext uri="{FF2B5EF4-FFF2-40B4-BE49-F238E27FC236}">
                <a16:creationId xmlns:a16="http://schemas.microsoft.com/office/drawing/2014/main" id="{EE2E603F-4A95-4FE8-BB06-211DFD75D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3716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3E9ACED1-69D8-4793-9A33-AB797497977E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68" t="17256" r="8985" b="10584"/>
          <a:stretch/>
        </p:blipFill>
        <p:spPr bwMode="auto">
          <a:xfrm>
            <a:off x="3137096" y="281355"/>
            <a:ext cx="8254804" cy="6457059"/>
          </a:xfrm>
          <a:prstGeom prst="rect">
            <a:avLst/>
          </a:prstGeom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15918912"/>
      </p:ext>
    </p:extLst>
  </p:cSld>
  <p:clrMapOvr>
    <a:masterClrMapping/>
  </p:clrMapOvr>
</p:sld>
</file>

<file path=ppt/theme/theme1.xml><?xml version="1.0" encoding="utf-8"?>
<a:theme xmlns:a="http://schemas.openxmlformats.org/drawingml/2006/main" name="ChronicleVTI">
  <a:themeElements>
    <a:clrScheme name="AnalogousFromLightSeed_2SEEDS">
      <a:dk1>
        <a:srgbClr val="000000"/>
      </a:dk1>
      <a:lt1>
        <a:srgbClr val="FFFFFF"/>
      </a:lt1>
      <a:dk2>
        <a:srgbClr val="41242D"/>
      </a:dk2>
      <a:lt2>
        <a:srgbClr val="E2E8E6"/>
      </a:lt2>
      <a:accent1>
        <a:srgbClr val="D06989"/>
      </a:accent1>
      <a:accent2>
        <a:srgbClr val="D884C2"/>
      </a:accent2>
      <a:accent3>
        <a:srgbClr val="D88C84"/>
      </a:accent3>
      <a:accent4>
        <a:srgbClr val="5BB576"/>
      </a:accent4>
      <a:accent5>
        <a:srgbClr val="6AB19D"/>
      </a:accent5>
      <a:accent6>
        <a:srgbClr val="5DAEBA"/>
      </a:accent6>
      <a:hlink>
        <a:srgbClr val="568F7D"/>
      </a:hlink>
      <a:folHlink>
        <a:srgbClr val="7F7F7F"/>
      </a:folHlink>
    </a:clrScheme>
    <a:fontScheme name="Univers Calisto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125</Words>
  <Application>Microsoft Office PowerPoint</Application>
  <PresentationFormat>Panorámica</PresentationFormat>
  <Paragraphs>17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Calibri</vt:lpstr>
      <vt:lpstr>Calisto MT</vt:lpstr>
      <vt:lpstr>Times New Roman</vt:lpstr>
      <vt:lpstr>Univers Condensed</vt:lpstr>
      <vt:lpstr>ChronicleVTI</vt:lpstr>
      <vt:lpstr>Presentación de PowerPoint</vt:lpstr>
      <vt:lpstr>LINK DEL VIDEO: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CORINA BELTRAN GARCIA</dc:creator>
  <cp:lastModifiedBy>CORINA BELTRAN GARCIA</cp:lastModifiedBy>
  <cp:revision>1</cp:revision>
  <dcterms:created xsi:type="dcterms:W3CDTF">2021-04-26T00:41:38Z</dcterms:created>
  <dcterms:modified xsi:type="dcterms:W3CDTF">2021-04-26T00:50:24Z</dcterms:modified>
</cp:coreProperties>
</file>