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80C8-7781-4D08-8C6D-0255A55911F8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AA5F-F366-4E89-B521-CC3FD8292A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4760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80C8-7781-4D08-8C6D-0255A55911F8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AA5F-F366-4E89-B521-CC3FD8292A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9130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80C8-7781-4D08-8C6D-0255A55911F8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AA5F-F366-4E89-B521-CC3FD8292A43}" type="slidenum">
              <a:rPr lang="es-ES" smtClean="0"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212903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80C8-7781-4D08-8C6D-0255A55911F8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AA5F-F366-4E89-B521-CC3FD8292A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46890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80C8-7781-4D08-8C6D-0255A55911F8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AA5F-F366-4E89-B521-CC3FD8292A43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6026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80C8-7781-4D08-8C6D-0255A55911F8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AA5F-F366-4E89-B521-CC3FD8292A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33501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80C8-7781-4D08-8C6D-0255A55911F8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AA5F-F366-4E89-B521-CC3FD8292A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99740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80C8-7781-4D08-8C6D-0255A55911F8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AA5F-F366-4E89-B521-CC3FD8292A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5648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80C8-7781-4D08-8C6D-0255A55911F8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AA5F-F366-4E89-B521-CC3FD8292A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2818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80C8-7781-4D08-8C6D-0255A55911F8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AA5F-F366-4E89-B521-CC3FD8292A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420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80C8-7781-4D08-8C6D-0255A55911F8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AA5F-F366-4E89-B521-CC3FD8292A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1891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80C8-7781-4D08-8C6D-0255A55911F8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AA5F-F366-4E89-B521-CC3FD8292A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0825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80C8-7781-4D08-8C6D-0255A55911F8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AA5F-F366-4E89-B521-CC3FD8292A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8205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80C8-7781-4D08-8C6D-0255A55911F8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AA5F-F366-4E89-B521-CC3FD8292A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5367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80C8-7781-4D08-8C6D-0255A55911F8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AA5F-F366-4E89-B521-CC3FD8292A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0858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80C8-7781-4D08-8C6D-0255A55911F8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AA5F-F366-4E89-B521-CC3FD8292A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5111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080C8-7781-4D08-8C6D-0255A55911F8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8AA5F-F366-4E89-B521-CC3FD8292A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7754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-nWDWEr3q5E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35374189-497A-4E37-B4F8-A29782265533}"/>
              </a:ext>
            </a:extLst>
          </p:cNvPr>
          <p:cNvSpPr txBox="1"/>
          <p:nvPr/>
        </p:nvSpPr>
        <p:spPr>
          <a:xfrm>
            <a:off x="106017" y="106017"/>
            <a:ext cx="11953461" cy="655564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500" b="1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</a:t>
            </a:r>
          </a:p>
          <a:p>
            <a:pPr algn="ctr"/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Licenciatura en educación preescolar</a:t>
            </a:r>
          </a:p>
          <a:p>
            <a:pPr algn="ctr"/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Sexto semestre </a:t>
            </a:r>
          </a:p>
          <a:p>
            <a:pPr algn="ctr"/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Ciclo escolar </a:t>
            </a:r>
          </a:p>
          <a:p>
            <a:pPr algn="ctr"/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2020-2021</a:t>
            </a:r>
          </a:p>
          <a:p>
            <a:pPr algn="ctr"/>
            <a:endParaRPr lang="es-E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500" b="1" dirty="0">
                <a:latin typeface="Arial" panose="020B0604020202020204" pitchFamily="34" charset="0"/>
                <a:cs typeface="Arial" panose="020B0604020202020204" pitchFamily="34" charset="0"/>
              </a:rPr>
              <a:t>Curso.</a:t>
            </a:r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 Artes visuales </a:t>
            </a:r>
          </a:p>
          <a:p>
            <a:pPr algn="ctr"/>
            <a:r>
              <a:rPr lang="es-ES" sz="1500" b="1" dirty="0">
                <a:latin typeface="Arial" panose="020B0604020202020204" pitchFamily="34" charset="0"/>
                <a:cs typeface="Arial" panose="020B0604020202020204" pitchFamily="34" charset="0"/>
              </a:rPr>
              <a:t>Titular.</a:t>
            </a:r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 Silvia Erika Sagahon Solis</a:t>
            </a:r>
          </a:p>
          <a:p>
            <a:pPr algn="ctr"/>
            <a:endParaRPr lang="es-E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500" b="1" dirty="0">
                <a:latin typeface="Arial" panose="020B0604020202020204" pitchFamily="34" charset="0"/>
                <a:cs typeface="Arial" panose="020B0604020202020204" pitchFamily="34" charset="0"/>
              </a:rPr>
              <a:t>Evidencia de unidad I </a:t>
            </a:r>
          </a:p>
          <a:p>
            <a:pPr algn="ctr"/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Libro de artista</a:t>
            </a:r>
          </a:p>
          <a:p>
            <a:pPr algn="ctr"/>
            <a:r>
              <a:rPr lang="es-ES" sz="1500" b="1" dirty="0">
                <a:latin typeface="Arial" panose="020B0604020202020204" pitchFamily="34" charset="0"/>
                <a:cs typeface="Arial" panose="020B0604020202020204" pitchFamily="34" charset="0"/>
              </a:rPr>
              <a:t>Unidad de aprendizaje I. </a:t>
            </a:r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Lo que sabemos sobre las artes visuales.</a:t>
            </a:r>
          </a:p>
          <a:p>
            <a:pPr algn="ctr"/>
            <a:r>
              <a:rPr lang="es-ES" sz="1500" b="1" dirty="0">
                <a:latin typeface="Arial" panose="020B0604020202020204" pitchFamily="34" charset="0"/>
                <a:cs typeface="Arial" panose="020B0604020202020204" pitchFamily="34" charset="0"/>
              </a:rPr>
              <a:t>Competencias profesionales.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Detecta los procesos de aprendizaje de sus alumnos para favorecer su desarrollo cognitivo y socioemocional.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Integra recursos de la investigación educativa para enriquecer su práctica profesional, expresando su interés por el conocimiento, la ciencia y la mejora de la educación.</a:t>
            </a:r>
          </a:p>
          <a:p>
            <a:pPr algn="ctr"/>
            <a:endParaRPr lang="es-E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500" b="1" dirty="0">
                <a:latin typeface="Arial" panose="020B0604020202020204" pitchFamily="34" charset="0"/>
                <a:cs typeface="Arial" panose="020B0604020202020204" pitchFamily="34" charset="0"/>
              </a:rPr>
              <a:t>Presentado por la alumna</a:t>
            </a:r>
          </a:p>
          <a:p>
            <a:pPr algn="ctr"/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vannessa Jannette Solis Aldape #19</a:t>
            </a:r>
          </a:p>
          <a:p>
            <a:pPr algn="ctr"/>
            <a:endParaRPr lang="es-E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500" b="1" dirty="0">
                <a:latin typeface="Arial" panose="020B0604020202020204" pitchFamily="34" charset="0"/>
                <a:cs typeface="Arial" panose="020B0604020202020204" pitchFamily="34" charset="0"/>
              </a:rPr>
              <a:t>Grado y sección </a:t>
            </a:r>
          </a:p>
          <a:p>
            <a:pPr algn="ctr"/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3º B</a:t>
            </a:r>
          </a:p>
          <a:p>
            <a:pPr algn="ctr"/>
            <a:endParaRPr lang="es-E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Saltillo, Coah.                                                                                                                                                                       25 de abril del 2021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5B8B79F-0D2D-46AE-B885-B917487150E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11" t="14289" r="21555" b="16454"/>
          <a:stretch/>
        </p:blipFill>
        <p:spPr>
          <a:xfrm>
            <a:off x="5753751" y="1351723"/>
            <a:ext cx="684497" cy="861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349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n 2">
            <a:extLst>
              <a:ext uri="{FF2B5EF4-FFF2-40B4-BE49-F238E27FC236}">
                <a16:creationId xmlns:a16="http://schemas.microsoft.com/office/drawing/2014/main" id="{0F034A61-81CD-4D55-953F-9B1D5B9BFA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5942" y="1561790"/>
            <a:ext cx="2524125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2A6610B-9CA3-47B4-A4B6-6D00442DC0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8661" y="351969"/>
            <a:ext cx="4863548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No Virus" pitchFamily="50" charset="0"/>
                <a:ea typeface="Calibri" panose="020F0502020204030204" pitchFamily="34" charset="0"/>
                <a:cs typeface="Arial" panose="020B0604020202020204" pitchFamily="34" charset="0"/>
              </a:rPr>
              <a:t>Libro de artista </a:t>
            </a:r>
            <a:endParaRPr kumimoji="0" lang="es-ES" altLang="es-E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232AF45-09A0-488B-BBB9-5F058C15F0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9015" y="3622021"/>
            <a:ext cx="479798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No Virus" pitchFamily="50" charset="0"/>
                <a:ea typeface="Calibri" panose="020F0502020204030204" pitchFamily="34" charset="0"/>
                <a:cs typeface="Arial" panose="020B0604020202020204" pitchFamily="34" charset="0"/>
              </a:rPr>
              <a:t>Enlace de video </a:t>
            </a:r>
            <a:endParaRPr kumimoji="0" lang="es-ES" altLang="es-E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https://www.youtube.com/watch?v=-nWDWEr3q5E</a:t>
            </a:r>
            <a:endParaRPr kumimoji="0" lang="es-ES" altLang="es-E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59166D-3E53-41A7-907B-F0A40FBA50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5148" y="659834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8948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C7ED3AA7-A5D7-4854-8EE9-45F36E6EC5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6035" y="313440"/>
            <a:ext cx="7929661" cy="6231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64391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92</TotalTime>
  <Words>134</Words>
  <Application>Microsoft Office PowerPoint</Application>
  <PresentationFormat>Panorámica</PresentationFormat>
  <Paragraphs>30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No Virus</vt:lpstr>
      <vt:lpstr>Trebuchet MS</vt:lpstr>
      <vt:lpstr>Wingdings 3</vt:lpstr>
      <vt:lpstr>Faceta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vannessa solis</dc:creator>
  <cp:lastModifiedBy>vannessa solis</cp:lastModifiedBy>
  <cp:revision>3</cp:revision>
  <dcterms:created xsi:type="dcterms:W3CDTF">2021-04-26T01:44:23Z</dcterms:created>
  <dcterms:modified xsi:type="dcterms:W3CDTF">2021-04-26T03:16:53Z</dcterms:modified>
</cp:coreProperties>
</file>