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76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13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1290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68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02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350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97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64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81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2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89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82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20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5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11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80C8-7781-4D08-8C6D-0255A55911F8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8AA5F-F366-4E89-B521-CC3FD8292A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75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nWDWEr3q5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5374189-497A-4E37-B4F8-A29782265533}"/>
              </a:ext>
            </a:extLst>
          </p:cNvPr>
          <p:cNvSpPr txBox="1"/>
          <p:nvPr/>
        </p:nvSpPr>
        <p:spPr>
          <a:xfrm>
            <a:off x="106017" y="106017"/>
            <a:ext cx="11953461" cy="65556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Sexto semestre 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Ciclo escolar 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Curso.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Artes visuales </a:t>
            </a: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Titular.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Silvia Erika Sagahon Solis</a:t>
            </a: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Evidencia de unidad I 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Libro de artista</a:t>
            </a: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I.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Lo que sabemos sobre las artes visuales.</a:t>
            </a: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Competencias profesionales.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Presentado por la alumna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vannessa Jannette Solis Aldape #19</a:t>
            </a: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Grado y sección </a:t>
            </a:r>
          </a:p>
          <a:p>
            <a:pPr algn="ct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3º B</a:t>
            </a: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Saltillo, Coah.                                                                                                                                                                       25 de abril del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B8B79F-0D2D-46AE-B885-B917487150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1" t="14289" r="21555" b="16454"/>
          <a:stretch/>
        </p:blipFill>
        <p:spPr>
          <a:xfrm>
            <a:off x="5753751" y="1351723"/>
            <a:ext cx="684497" cy="86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4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>
            <a:extLst>
              <a:ext uri="{FF2B5EF4-FFF2-40B4-BE49-F238E27FC236}">
                <a16:creationId xmlns:a16="http://schemas.microsoft.com/office/drawing/2014/main" id="{0F034A61-81CD-4D55-953F-9B1D5B9BF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2" y="1561790"/>
            <a:ext cx="25241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2A6610B-9CA3-47B4-A4B6-6D00442D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661" y="351969"/>
            <a:ext cx="486354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 Virus" pitchFamily="50" charset="0"/>
                <a:ea typeface="Calibri" panose="020F0502020204030204" pitchFamily="34" charset="0"/>
                <a:cs typeface="Arial" panose="020B0604020202020204" pitchFamily="34" charset="0"/>
              </a:rPr>
              <a:t>Libro de artista </a:t>
            </a:r>
            <a:endParaRPr kumimoji="0" lang="es-ES" altLang="es-E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32AF45-09A0-488B-BBB9-5F058C15F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015" y="3622021"/>
            <a:ext cx="479798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 Virus" pitchFamily="50" charset="0"/>
                <a:ea typeface="Calibri" panose="020F0502020204030204" pitchFamily="34" charset="0"/>
                <a:cs typeface="Arial" panose="020B0604020202020204" pitchFamily="34" charset="0"/>
              </a:rPr>
              <a:t>Enlace de video 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https://www.youtube.com/watch?v=-nWDWEr3q5E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59166D-3E53-41A7-907B-F0A40FBA5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48" y="6598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94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7ED3AA7-A5D7-4854-8EE9-45F36E6E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035" y="313440"/>
            <a:ext cx="7929661" cy="623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43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134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No Virus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vannessa solis</dc:creator>
  <cp:lastModifiedBy>vannessa solis</cp:lastModifiedBy>
  <cp:revision>3</cp:revision>
  <dcterms:created xsi:type="dcterms:W3CDTF">2021-04-26T01:44:23Z</dcterms:created>
  <dcterms:modified xsi:type="dcterms:W3CDTF">2021-04-26T03:16:53Z</dcterms:modified>
</cp:coreProperties>
</file>