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8039A7-3F43-456F-8E39-BEF349EF59A2}" v="1" dt="2021-04-26T04:31:19.2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42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z Ma Velásquez Mata" userId="50aa8e324f761f3b" providerId="LiveId" clId="{368039A7-3F43-456F-8E39-BEF349EF59A2}"/>
    <pc:docChg chg="modSld">
      <pc:chgData name="Luz Ma Velásquez Mata" userId="50aa8e324f761f3b" providerId="LiveId" clId="{368039A7-3F43-456F-8E39-BEF349EF59A2}" dt="2021-04-26T04:31:18.861" v="1" actId="20577"/>
      <pc:docMkLst>
        <pc:docMk/>
      </pc:docMkLst>
      <pc:sldChg chg="modSp mod">
        <pc:chgData name="Luz Ma Velásquez Mata" userId="50aa8e324f761f3b" providerId="LiveId" clId="{368039A7-3F43-456F-8E39-BEF349EF59A2}" dt="2021-04-26T04:31:18.861" v="1" actId="20577"/>
        <pc:sldMkLst>
          <pc:docMk/>
          <pc:sldMk cId="1045171377" sldId="258"/>
        </pc:sldMkLst>
        <pc:spChg chg="mod">
          <ac:chgData name="Luz Ma Velásquez Mata" userId="50aa8e324f761f3b" providerId="LiveId" clId="{368039A7-3F43-456F-8E39-BEF349EF59A2}" dt="2021-04-26T04:31:18.861" v="1" actId="20577"/>
          <ac:spMkLst>
            <pc:docMk/>
            <pc:sldMk cId="1045171377" sldId="258"/>
            <ac:spMk id="3" creationId="{AB1338B4-24BE-4CCF-8D09-956C600CD7A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5779A1-E78C-4AC6-987B-B4A9A62BA2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0434443-9972-4CB7-ADC2-F57D1AC080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85C1AA-F1F5-4170-B89E-832EEA4D5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8F7C-A00D-4E57-914D-248263B351F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F7C906-DD9D-4A59-B2F9-031757020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63C781-85D9-4DC4-9043-1FE6A47C2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611D-1954-4A05-8E53-72F85D2776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7341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6ED8A7-7E91-4AD9-8BD6-2622A2BAA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CC3C7BE-B7C6-409B-B608-4060EB0B44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D0CD7EE-0E51-4A3F-8607-D640045E8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8F7C-A00D-4E57-914D-248263B351F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C94B47-67FB-4BD9-9FC9-00523526B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EA83166-D8C9-4BB6-BCA1-3E425CD64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611D-1954-4A05-8E53-72F85D2776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63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D8D75E0-A813-4306-BA2B-70F98AFFA0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705DA46-3B56-4C6C-9669-8FF07A0D2C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2A8452-E228-4647-9C4D-5F002DA8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8F7C-A00D-4E57-914D-248263B351F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E1EB7B-E041-4B02-909D-145C84F04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B3EEC1-7B8B-47FC-A10F-0A9C9043F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611D-1954-4A05-8E53-72F85D2776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5659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306628-07CB-4096-A0A6-F35060191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88A86F-56CD-4B26-AB83-D7669B908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7D85DF-2F10-438A-82C9-DA62C604E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8F7C-A00D-4E57-914D-248263B351F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13B481-6658-4CFD-8CEE-36BB999FF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0580F72-0C73-4333-909F-FFC1ABCF2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611D-1954-4A05-8E53-72F85D2776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1104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EABBCC-3B94-48FB-B694-BADDF1782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98B660-093F-45DA-9AAD-1568D5364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294E40-3D8E-43D2-825B-F59C1FE18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8F7C-A00D-4E57-914D-248263B351F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B124E3-CD55-497E-8421-2D9B52711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35F51A-1BC8-4AEF-9F64-BC97DDB29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611D-1954-4A05-8E53-72F85D2776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6611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29C6DF-6150-4553-A8D4-1DAB3943B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6865A8-F355-4734-B3DA-6AF8708F10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A0CA0EC-1978-43A0-848D-A23176E4B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F85F84-C0F2-4701-9DC1-AD8F72860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8F7C-A00D-4E57-914D-248263B351F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06B5FC-08F3-4A03-826B-3B0AD570B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21F5E1-69D5-4DAF-AED7-316DE7D8F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611D-1954-4A05-8E53-72F85D2776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77584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C594E2-8CE6-40A6-816F-905C4FDDB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E46D8C-38DD-456D-80B3-808ABA595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C7E21F-F091-4B31-B8F4-0156DA594B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D10BFA7-64C8-444E-829D-6DAE701803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A6B84DE-2AC3-4F79-8DBE-BCF3F6B0ED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FA4E09B-22AF-40A7-A3F5-B90E4A9AF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8F7C-A00D-4E57-914D-248263B351F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003AF6C-C782-425B-9184-296D4C8F6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FEF7993-C24F-4F49-8D7D-91CAF91F4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611D-1954-4A05-8E53-72F85D2776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346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791F29-3F41-4FBE-A6AC-C567F1493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4F2F399-FCFA-49A2-9882-7F52150B0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8F7C-A00D-4E57-914D-248263B351F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CB76478-BFF3-4593-A936-1E7E249DB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C237D9-9FCC-4780-9137-4A541AA49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611D-1954-4A05-8E53-72F85D2776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1788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2EEE5BF-0486-4030-AB21-7A931CA50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8F7C-A00D-4E57-914D-248263B351F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78BBCF3-2DD4-4965-9293-C442F884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86F5060-808B-41E1-B403-C872AC768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611D-1954-4A05-8E53-72F85D2776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755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DDE5FA-0944-42FD-A0DB-B6A2D1AA1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0D6B55-6BC1-451D-902A-4A53363B3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458E010-FB0A-4211-A309-092C3CF7E1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33EB76B-6DE1-4BF9-87CF-D3B07EB1E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8F7C-A00D-4E57-914D-248263B351F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99F9FD7-3151-4CEC-BD19-8139B3E1F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BB1A54-92AB-4467-BBD0-506F6E198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611D-1954-4A05-8E53-72F85D2776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9684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264BA-B6D8-491B-975E-768B7C631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DC5B4B3-C751-43C6-8F56-B870FE48D1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6AEA1D3-2AF5-47D9-8ED7-11733CD83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6FA278-EE60-4315-A932-74FBBF296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28F7C-A00D-4E57-914D-248263B351F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C712C3B-927D-44E3-975F-9CF31DF64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586D837-ADB2-4498-89AF-F0AD9AC57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C611D-1954-4A05-8E53-72F85D2776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7549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CE01DE5-2ADC-494B-B012-9CE08CFA9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1EB6E2-C1A2-4B0E-80FE-35DF336BB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CB9A2C-639F-4A09-A2F6-95713A2D23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28F7C-A00D-4E57-914D-248263B351F4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CC7CAD4-6A44-490A-AE53-86EDC1FDF7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C00C99-9F22-44D4-806A-19855338E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C611D-1954-4A05-8E53-72F85D2776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335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mhYmRYwUFm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>
            <a:extLst>
              <a:ext uri="{FF2B5EF4-FFF2-40B4-BE49-F238E27FC236}">
                <a16:creationId xmlns:a16="http://schemas.microsoft.com/office/drawing/2014/main" id="{92850C25-C543-4AD9-BD7B-1D44D845CDEE}"/>
              </a:ext>
            </a:extLst>
          </p:cNvPr>
          <p:cNvSpPr/>
          <p:nvPr/>
        </p:nvSpPr>
        <p:spPr>
          <a:xfrm>
            <a:off x="178904" y="273497"/>
            <a:ext cx="11742350" cy="6311006"/>
          </a:xfrm>
          <a:custGeom>
            <a:avLst/>
            <a:gdLst>
              <a:gd name="connsiteX0" fmla="*/ 0 w 11742350"/>
              <a:gd name="connsiteY0" fmla="*/ 0 h 6311006"/>
              <a:gd name="connsiteX1" fmla="*/ 821965 w 11742350"/>
              <a:gd name="connsiteY1" fmla="*/ 0 h 6311006"/>
              <a:gd name="connsiteX2" fmla="*/ 1291659 w 11742350"/>
              <a:gd name="connsiteY2" fmla="*/ 0 h 6311006"/>
              <a:gd name="connsiteX3" fmla="*/ 1643929 w 11742350"/>
              <a:gd name="connsiteY3" fmla="*/ 0 h 6311006"/>
              <a:gd name="connsiteX4" fmla="*/ 2113623 w 11742350"/>
              <a:gd name="connsiteY4" fmla="*/ 0 h 6311006"/>
              <a:gd name="connsiteX5" fmla="*/ 2348470 w 11742350"/>
              <a:gd name="connsiteY5" fmla="*/ 0 h 6311006"/>
              <a:gd name="connsiteX6" fmla="*/ 3170435 w 11742350"/>
              <a:gd name="connsiteY6" fmla="*/ 0 h 6311006"/>
              <a:gd name="connsiteX7" fmla="*/ 3757552 w 11742350"/>
              <a:gd name="connsiteY7" fmla="*/ 0 h 6311006"/>
              <a:gd name="connsiteX8" fmla="*/ 4109823 w 11742350"/>
              <a:gd name="connsiteY8" fmla="*/ 0 h 6311006"/>
              <a:gd name="connsiteX9" fmla="*/ 4696940 w 11742350"/>
              <a:gd name="connsiteY9" fmla="*/ 0 h 6311006"/>
              <a:gd name="connsiteX10" fmla="*/ 5284058 w 11742350"/>
              <a:gd name="connsiteY10" fmla="*/ 0 h 6311006"/>
              <a:gd name="connsiteX11" fmla="*/ 5518905 w 11742350"/>
              <a:gd name="connsiteY11" fmla="*/ 0 h 6311006"/>
              <a:gd name="connsiteX12" fmla="*/ 5988599 w 11742350"/>
              <a:gd name="connsiteY12" fmla="*/ 0 h 6311006"/>
              <a:gd name="connsiteX13" fmla="*/ 6810563 w 11742350"/>
              <a:gd name="connsiteY13" fmla="*/ 0 h 6311006"/>
              <a:gd name="connsiteX14" fmla="*/ 7162834 w 11742350"/>
              <a:gd name="connsiteY14" fmla="*/ 0 h 6311006"/>
              <a:gd name="connsiteX15" fmla="*/ 7515104 w 11742350"/>
              <a:gd name="connsiteY15" fmla="*/ 0 h 6311006"/>
              <a:gd name="connsiteX16" fmla="*/ 8219645 w 11742350"/>
              <a:gd name="connsiteY16" fmla="*/ 0 h 6311006"/>
              <a:gd name="connsiteX17" fmla="*/ 8689339 w 11742350"/>
              <a:gd name="connsiteY17" fmla="*/ 0 h 6311006"/>
              <a:gd name="connsiteX18" fmla="*/ 9511304 w 11742350"/>
              <a:gd name="connsiteY18" fmla="*/ 0 h 6311006"/>
              <a:gd name="connsiteX19" fmla="*/ 10098421 w 11742350"/>
              <a:gd name="connsiteY19" fmla="*/ 0 h 6311006"/>
              <a:gd name="connsiteX20" fmla="*/ 10802962 w 11742350"/>
              <a:gd name="connsiteY20" fmla="*/ 0 h 6311006"/>
              <a:gd name="connsiteX21" fmla="*/ 11037809 w 11742350"/>
              <a:gd name="connsiteY21" fmla="*/ 0 h 6311006"/>
              <a:gd name="connsiteX22" fmla="*/ 11742350 w 11742350"/>
              <a:gd name="connsiteY22" fmla="*/ 0 h 6311006"/>
              <a:gd name="connsiteX23" fmla="*/ 11742350 w 11742350"/>
              <a:gd name="connsiteY23" fmla="*/ 510618 h 6311006"/>
              <a:gd name="connsiteX24" fmla="*/ 11742350 w 11742350"/>
              <a:gd name="connsiteY24" fmla="*/ 1021236 h 6311006"/>
              <a:gd name="connsiteX25" fmla="*/ 11742350 w 11742350"/>
              <a:gd name="connsiteY25" fmla="*/ 1405633 h 6311006"/>
              <a:gd name="connsiteX26" fmla="*/ 11742350 w 11742350"/>
              <a:gd name="connsiteY26" fmla="*/ 1790031 h 6311006"/>
              <a:gd name="connsiteX27" fmla="*/ 11742350 w 11742350"/>
              <a:gd name="connsiteY27" fmla="*/ 2174428 h 6311006"/>
              <a:gd name="connsiteX28" fmla="*/ 11742350 w 11742350"/>
              <a:gd name="connsiteY28" fmla="*/ 2874376 h 6311006"/>
              <a:gd name="connsiteX29" fmla="*/ 11742350 w 11742350"/>
              <a:gd name="connsiteY29" fmla="*/ 3321884 h 6311006"/>
              <a:gd name="connsiteX30" fmla="*/ 11742350 w 11742350"/>
              <a:gd name="connsiteY30" fmla="*/ 3769392 h 6311006"/>
              <a:gd name="connsiteX31" fmla="*/ 11742350 w 11742350"/>
              <a:gd name="connsiteY31" fmla="*/ 4216899 h 6311006"/>
              <a:gd name="connsiteX32" fmla="*/ 11742350 w 11742350"/>
              <a:gd name="connsiteY32" fmla="*/ 4727517 h 6311006"/>
              <a:gd name="connsiteX33" fmla="*/ 11742350 w 11742350"/>
              <a:gd name="connsiteY33" fmla="*/ 5364355 h 6311006"/>
              <a:gd name="connsiteX34" fmla="*/ 11742350 w 11742350"/>
              <a:gd name="connsiteY34" fmla="*/ 6311006 h 6311006"/>
              <a:gd name="connsiteX35" fmla="*/ 10920386 w 11742350"/>
              <a:gd name="connsiteY35" fmla="*/ 6311006 h 6311006"/>
              <a:gd name="connsiteX36" fmla="*/ 10450692 w 11742350"/>
              <a:gd name="connsiteY36" fmla="*/ 6311006 h 6311006"/>
              <a:gd name="connsiteX37" fmla="*/ 9628727 w 11742350"/>
              <a:gd name="connsiteY37" fmla="*/ 6311006 h 6311006"/>
              <a:gd name="connsiteX38" fmla="*/ 8924186 w 11742350"/>
              <a:gd name="connsiteY38" fmla="*/ 6311006 h 6311006"/>
              <a:gd name="connsiteX39" fmla="*/ 8337069 w 11742350"/>
              <a:gd name="connsiteY39" fmla="*/ 6311006 h 6311006"/>
              <a:gd name="connsiteX40" fmla="*/ 7632527 w 11742350"/>
              <a:gd name="connsiteY40" fmla="*/ 6311006 h 6311006"/>
              <a:gd name="connsiteX41" fmla="*/ 6810563 w 11742350"/>
              <a:gd name="connsiteY41" fmla="*/ 6311006 h 6311006"/>
              <a:gd name="connsiteX42" fmla="*/ 5988599 w 11742350"/>
              <a:gd name="connsiteY42" fmla="*/ 6311006 h 6311006"/>
              <a:gd name="connsiteX43" fmla="*/ 5518905 w 11742350"/>
              <a:gd name="connsiteY43" fmla="*/ 6311006 h 6311006"/>
              <a:gd name="connsiteX44" fmla="*/ 5049210 w 11742350"/>
              <a:gd name="connsiteY44" fmla="*/ 6311006 h 6311006"/>
              <a:gd name="connsiteX45" fmla="*/ 4579516 w 11742350"/>
              <a:gd name="connsiteY45" fmla="*/ 6311006 h 6311006"/>
              <a:gd name="connsiteX46" fmla="*/ 4344669 w 11742350"/>
              <a:gd name="connsiteY46" fmla="*/ 6311006 h 6311006"/>
              <a:gd name="connsiteX47" fmla="*/ 3992399 w 11742350"/>
              <a:gd name="connsiteY47" fmla="*/ 6311006 h 6311006"/>
              <a:gd name="connsiteX48" fmla="*/ 3522705 w 11742350"/>
              <a:gd name="connsiteY48" fmla="*/ 6311006 h 6311006"/>
              <a:gd name="connsiteX49" fmla="*/ 3053011 w 11742350"/>
              <a:gd name="connsiteY49" fmla="*/ 6311006 h 6311006"/>
              <a:gd name="connsiteX50" fmla="*/ 2700740 w 11742350"/>
              <a:gd name="connsiteY50" fmla="*/ 6311006 h 6311006"/>
              <a:gd name="connsiteX51" fmla="*/ 2465893 w 11742350"/>
              <a:gd name="connsiteY51" fmla="*/ 6311006 h 6311006"/>
              <a:gd name="connsiteX52" fmla="*/ 2231046 w 11742350"/>
              <a:gd name="connsiteY52" fmla="*/ 6311006 h 6311006"/>
              <a:gd name="connsiteX53" fmla="*/ 1878776 w 11742350"/>
              <a:gd name="connsiteY53" fmla="*/ 6311006 h 6311006"/>
              <a:gd name="connsiteX54" fmla="*/ 1056811 w 11742350"/>
              <a:gd name="connsiteY54" fmla="*/ 6311006 h 6311006"/>
              <a:gd name="connsiteX55" fmla="*/ 0 w 11742350"/>
              <a:gd name="connsiteY55" fmla="*/ 6311006 h 6311006"/>
              <a:gd name="connsiteX56" fmla="*/ 0 w 11742350"/>
              <a:gd name="connsiteY56" fmla="*/ 5800388 h 6311006"/>
              <a:gd name="connsiteX57" fmla="*/ 0 w 11742350"/>
              <a:gd name="connsiteY57" fmla="*/ 5100440 h 6311006"/>
              <a:gd name="connsiteX58" fmla="*/ 0 w 11742350"/>
              <a:gd name="connsiteY58" fmla="*/ 4652933 h 6311006"/>
              <a:gd name="connsiteX59" fmla="*/ 0 w 11742350"/>
              <a:gd name="connsiteY59" fmla="*/ 4016095 h 6311006"/>
              <a:gd name="connsiteX60" fmla="*/ 0 w 11742350"/>
              <a:gd name="connsiteY60" fmla="*/ 3316147 h 6311006"/>
              <a:gd name="connsiteX61" fmla="*/ 0 w 11742350"/>
              <a:gd name="connsiteY61" fmla="*/ 2868639 h 6311006"/>
              <a:gd name="connsiteX62" fmla="*/ 0 w 11742350"/>
              <a:gd name="connsiteY62" fmla="*/ 2421131 h 6311006"/>
              <a:gd name="connsiteX63" fmla="*/ 0 w 11742350"/>
              <a:gd name="connsiteY63" fmla="*/ 1910514 h 6311006"/>
              <a:gd name="connsiteX64" fmla="*/ 0 w 11742350"/>
              <a:gd name="connsiteY64" fmla="*/ 1210566 h 6311006"/>
              <a:gd name="connsiteX65" fmla="*/ 0 w 11742350"/>
              <a:gd name="connsiteY65" fmla="*/ 826168 h 6311006"/>
              <a:gd name="connsiteX66" fmla="*/ 0 w 11742350"/>
              <a:gd name="connsiteY66" fmla="*/ 0 h 6311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1742350" h="6311006" extrusionOk="0">
                <a:moveTo>
                  <a:pt x="0" y="0"/>
                </a:moveTo>
                <a:cubicBezTo>
                  <a:pt x="248244" y="-40689"/>
                  <a:pt x="580055" y="57314"/>
                  <a:pt x="821965" y="0"/>
                </a:cubicBezTo>
                <a:cubicBezTo>
                  <a:pt x="1063875" y="-57314"/>
                  <a:pt x="1073343" y="32272"/>
                  <a:pt x="1291659" y="0"/>
                </a:cubicBezTo>
                <a:cubicBezTo>
                  <a:pt x="1509975" y="-32272"/>
                  <a:pt x="1562331" y="15168"/>
                  <a:pt x="1643929" y="0"/>
                </a:cubicBezTo>
                <a:cubicBezTo>
                  <a:pt x="1725527" y="-15168"/>
                  <a:pt x="1924823" y="18224"/>
                  <a:pt x="2113623" y="0"/>
                </a:cubicBezTo>
                <a:cubicBezTo>
                  <a:pt x="2302423" y="-18224"/>
                  <a:pt x="2291306" y="3650"/>
                  <a:pt x="2348470" y="0"/>
                </a:cubicBezTo>
                <a:cubicBezTo>
                  <a:pt x="2405634" y="-3650"/>
                  <a:pt x="2893728" y="3736"/>
                  <a:pt x="3170435" y="0"/>
                </a:cubicBezTo>
                <a:cubicBezTo>
                  <a:pt x="3447142" y="-3736"/>
                  <a:pt x="3494751" y="6482"/>
                  <a:pt x="3757552" y="0"/>
                </a:cubicBezTo>
                <a:cubicBezTo>
                  <a:pt x="4020353" y="-6482"/>
                  <a:pt x="3991929" y="1852"/>
                  <a:pt x="4109823" y="0"/>
                </a:cubicBezTo>
                <a:cubicBezTo>
                  <a:pt x="4227717" y="-1852"/>
                  <a:pt x="4501375" y="15044"/>
                  <a:pt x="4696940" y="0"/>
                </a:cubicBezTo>
                <a:cubicBezTo>
                  <a:pt x="4892505" y="-15044"/>
                  <a:pt x="5160547" y="68995"/>
                  <a:pt x="5284058" y="0"/>
                </a:cubicBezTo>
                <a:cubicBezTo>
                  <a:pt x="5407569" y="-68995"/>
                  <a:pt x="5447810" y="11019"/>
                  <a:pt x="5518905" y="0"/>
                </a:cubicBezTo>
                <a:cubicBezTo>
                  <a:pt x="5590000" y="-11019"/>
                  <a:pt x="5778928" y="50016"/>
                  <a:pt x="5988599" y="0"/>
                </a:cubicBezTo>
                <a:cubicBezTo>
                  <a:pt x="6198270" y="-50016"/>
                  <a:pt x="6604994" y="30591"/>
                  <a:pt x="6810563" y="0"/>
                </a:cubicBezTo>
                <a:cubicBezTo>
                  <a:pt x="7016132" y="-30591"/>
                  <a:pt x="6995241" y="33998"/>
                  <a:pt x="7162834" y="0"/>
                </a:cubicBezTo>
                <a:cubicBezTo>
                  <a:pt x="7330427" y="-33998"/>
                  <a:pt x="7352658" y="14011"/>
                  <a:pt x="7515104" y="0"/>
                </a:cubicBezTo>
                <a:cubicBezTo>
                  <a:pt x="7677550" y="-14011"/>
                  <a:pt x="7932948" y="17745"/>
                  <a:pt x="8219645" y="0"/>
                </a:cubicBezTo>
                <a:cubicBezTo>
                  <a:pt x="8506342" y="-17745"/>
                  <a:pt x="8593365" y="28321"/>
                  <a:pt x="8689339" y="0"/>
                </a:cubicBezTo>
                <a:cubicBezTo>
                  <a:pt x="8785313" y="-28321"/>
                  <a:pt x="9266110" y="29899"/>
                  <a:pt x="9511304" y="0"/>
                </a:cubicBezTo>
                <a:cubicBezTo>
                  <a:pt x="9756498" y="-29899"/>
                  <a:pt x="9848646" y="32316"/>
                  <a:pt x="10098421" y="0"/>
                </a:cubicBezTo>
                <a:cubicBezTo>
                  <a:pt x="10348196" y="-32316"/>
                  <a:pt x="10459635" y="20618"/>
                  <a:pt x="10802962" y="0"/>
                </a:cubicBezTo>
                <a:cubicBezTo>
                  <a:pt x="11146289" y="-20618"/>
                  <a:pt x="10936309" y="22631"/>
                  <a:pt x="11037809" y="0"/>
                </a:cubicBezTo>
                <a:cubicBezTo>
                  <a:pt x="11139309" y="-22631"/>
                  <a:pt x="11539839" y="64695"/>
                  <a:pt x="11742350" y="0"/>
                </a:cubicBezTo>
                <a:cubicBezTo>
                  <a:pt x="11773821" y="165626"/>
                  <a:pt x="11711947" y="278534"/>
                  <a:pt x="11742350" y="510618"/>
                </a:cubicBezTo>
                <a:cubicBezTo>
                  <a:pt x="11772753" y="742702"/>
                  <a:pt x="11692004" y="841563"/>
                  <a:pt x="11742350" y="1021236"/>
                </a:cubicBezTo>
                <a:cubicBezTo>
                  <a:pt x="11792696" y="1200909"/>
                  <a:pt x="11729613" y="1235422"/>
                  <a:pt x="11742350" y="1405633"/>
                </a:cubicBezTo>
                <a:cubicBezTo>
                  <a:pt x="11755087" y="1575844"/>
                  <a:pt x="11703842" y="1668200"/>
                  <a:pt x="11742350" y="1790031"/>
                </a:cubicBezTo>
                <a:cubicBezTo>
                  <a:pt x="11780858" y="1911862"/>
                  <a:pt x="11721639" y="2000529"/>
                  <a:pt x="11742350" y="2174428"/>
                </a:cubicBezTo>
                <a:cubicBezTo>
                  <a:pt x="11763061" y="2348327"/>
                  <a:pt x="11704750" y="2528761"/>
                  <a:pt x="11742350" y="2874376"/>
                </a:cubicBezTo>
                <a:cubicBezTo>
                  <a:pt x="11779950" y="3219991"/>
                  <a:pt x="11715743" y="3201836"/>
                  <a:pt x="11742350" y="3321884"/>
                </a:cubicBezTo>
                <a:cubicBezTo>
                  <a:pt x="11768957" y="3441932"/>
                  <a:pt x="11692217" y="3577960"/>
                  <a:pt x="11742350" y="3769392"/>
                </a:cubicBezTo>
                <a:cubicBezTo>
                  <a:pt x="11792483" y="3960824"/>
                  <a:pt x="11739102" y="4122569"/>
                  <a:pt x="11742350" y="4216899"/>
                </a:cubicBezTo>
                <a:cubicBezTo>
                  <a:pt x="11745598" y="4311229"/>
                  <a:pt x="11699292" y="4603850"/>
                  <a:pt x="11742350" y="4727517"/>
                </a:cubicBezTo>
                <a:cubicBezTo>
                  <a:pt x="11785408" y="4851184"/>
                  <a:pt x="11671480" y="5172027"/>
                  <a:pt x="11742350" y="5364355"/>
                </a:cubicBezTo>
                <a:cubicBezTo>
                  <a:pt x="11813220" y="5556683"/>
                  <a:pt x="11711081" y="5935304"/>
                  <a:pt x="11742350" y="6311006"/>
                </a:cubicBezTo>
                <a:cubicBezTo>
                  <a:pt x="11470107" y="6377208"/>
                  <a:pt x="11118103" y="6226928"/>
                  <a:pt x="10920386" y="6311006"/>
                </a:cubicBezTo>
                <a:cubicBezTo>
                  <a:pt x="10722669" y="6395084"/>
                  <a:pt x="10573606" y="6257107"/>
                  <a:pt x="10450692" y="6311006"/>
                </a:cubicBezTo>
                <a:cubicBezTo>
                  <a:pt x="10327778" y="6364905"/>
                  <a:pt x="9977466" y="6221902"/>
                  <a:pt x="9628727" y="6311006"/>
                </a:cubicBezTo>
                <a:cubicBezTo>
                  <a:pt x="9279988" y="6400110"/>
                  <a:pt x="9205980" y="6296147"/>
                  <a:pt x="8924186" y="6311006"/>
                </a:cubicBezTo>
                <a:cubicBezTo>
                  <a:pt x="8642392" y="6325865"/>
                  <a:pt x="8622483" y="6277975"/>
                  <a:pt x="8337069" y="6311006"/>
                </a:cubicBezTo>
                <a:cubicBezTo>
                  <a:pt x="8051655" y="6344037"/>
                  <a:pt x="7843762" y="6238631"/>
                  <a:pt x="7632527" y="6311006"/>
                </a:cubicBezTo>
                <a:cubicBezTo>
                  <a:pt x="7421292" y="6383381"/>
                  <a:pt x="7188915" y="6238657"/>
                  <a:pt x="6810563" y="6311006"/>
                </a:cubicBezTo>
                <a:cubicBezTo>
                  <a:pt x="6432211" y="6383355"/>
                  <a:pt x="6156879" y="6264563"/>
                  <a:pt x="5988599" y="6311006"/>
                </a:cubicBezTo>
                <a:cubicBezTo>
                  <a:pt x="5820319" y="6357449"/>
                  <a:pt x="5722052" y="6296761"/>
                  <a:pt x="5518905" y="6311006"/>
                </a:cubicBezTo>
                <a:cubicBezTo>
                  <a:pt x="5315758" y="6325251"/>
                  <a:pt x="5184010" y="6301986"/>
                  <a:pt x="5049210" y="6311006"/>
                </a:cubicBezTo>
                <a:cubicBezTo>
                  <a:pt x="4914411" y="6320026"/>
                  <a:pt x="4720112" y="6276279"/>
                  <a:pt x="4579516" y="6311006"/>
                </a:cubicBezTo>
                <a:cubicBezTo>
                  <a:pt x="4438920" y="6345733"/>
                  <a:pt x="4392145" y="6305358"/>
                  <a:pt x="4344669" y="6311006"/>
                </a:cubicBezTo>
                <a:cubicBezTo>
                  <a:pt x="4297193" y="6316654"/>
                  <a:pt x="4126608" y="6300351"/>
                  <a:pt x="3992399" y="6311006"/>
                </a:cubicBezTo>
                <a:cubicBezTo>
                  <a:pt x="3858190" y="6321661"/>
                  <a:pt x="3626439" y="6279323"/>
                  <a:pt x="3522705" y="6311006"/>
                </a:cubicBezTo>
                <a:cubicBezTo>
                  <a:pt x="3418971" y="6342689"/>
                  <a:pt x="3167922" y="6258173"/>
                  <a:pt x="3053011" y="6311006"/>
                </a:cubicBezTo>
                <a:cubicBezTo>
                  <a:pt x="2938100" y="6363839"/>
                  <a:pt x="2864128" y="6280243"/>
                  <a:pt x="2700740" y="6311006"/>
                </a:cubicBezTo>
                <a:cubicBezTo>
                  <a:pt x="2537352" y="6341769"/>
                  <a:pt x="2528230" y="6307072"/>
                  <a:pt x="2465893" y="6311006"/>
                </a:cubicBezTo>
                <a:cubicBezTo>
                  <a:pt x="2403556" y="6314940"/>
                  <a:pt x="2300416" y="6305979"/>
                  <a:pt x="2231046" y="6311006"/>
                </a:cubicBezTo>
                <a:cubicBezTo>
                  <a:pt x="2161676" y="6316033"/>
                  <a:pt x="1976375" y="6285544"/>
                  <a:pt x="1878776" y="6311006"/>
                </a:cubicBezTo>
                <a:cubicBezTo>
                  <a:pt x="1781177" y="6336468"/>
                  <a:pt x="1286523" y="6212550"/>
                  <a:pt x="1056811" y="6311006"/>
                </a:cubicBezTo>
                <a:cubicBezTo>
                  <a:pt x="827100" y="6409462"/>
                  <a:pt x="454403" y="6251290"/>
                  <a:pt x="0" y="6311006"/>
                </a:cubicBezTo>
                <a:cubicBezTo>
                  <a:pt x="-27294" y="6179288"/>
                  <a:pt x="34714" y="5971132"/>
                  <a:pt x="0" y="5800388"/>
                </a:cubicBezTo>
                <a:cubicBezTo>
                  <a:pt x="-34714" y="5629644"/>
                  <a:pt x="16054" y="5355624"/>
                  <a:pt x="0" y="5100440"/>
                </a:cubicBezTo>
                <a:cubicBezTo>
                  <a:pt x="-16054" y="4845256"/>
                  <a:pt x="32387" y="4773292"/>
                  <a:pt x="0" y="4652933"/>
                </a:cubicBezTo>
                <a:cubicBezTo>
                  <a:pt x="-32387" y="4532574"/>
                  <a:pt x="71214" y="4308234"/>
                  <a:pt x="0" y="4016095"/>
                </a:cubicBezTo>
                <a:cubicBezTo>
                  <a:pt x="-71214" y="3723956"/>
                  <a:pt x="63069" y="3655693"/>
                  <a:pt x="0" y="3316147"/>
                </a:cubicBezTo>
                <a:cubicBezTo>
                  <a:pt x="-63069" y="2976601"/>
                  <a:pt x="4654" y="3038293"/>
                  <a:pt x="0" y="2868639"/>
                </a:cubicBezTo>
                <a:cubicBezTo>
                  <a:pt x="-4654" y="2698985"/>
                  <a:pt x="8907" y="2535486"/>
                  <a:pt x="0" y="2421131"/>
                </a:cubicBezTo>
                <a:cubicBezTo>
                  <a:pt x="-8907" y="2306776"/>
                  <a:pt x="47290" y="2064042"/>
                  <a:pt x="0" y="1910514"/>
                </a:cubicBezTo>
                <a:cubicBezTo>
                  <a:pt x="-47290" y="1756986"/>
                  <a:pt x="53067" y="1438774"/>
                  <a:pt x="0" y="1210566"/>
                </a:cubicBezTo>
                <a:cubicBezTo>
                  <a:pt x="-53067" y="982358"/>
                  <a:pt x="13338" y="972392"/>
                  <a:pt x="0" y="826168"/>
                </a:cubicBezTo>
                <a:cubicBezTo>
                  <a:pt x="-13338" y="679944"/>
                  <a:pt x="8283" y="363685"/>
                  <a:pt x="0" y="0"/>
                </a:cubicBezTo>
                <a:close/>
              </a:path>
            </a:pathLst>
          </a:custGeom>
          <a:noFill/>
          <a:ln w="57150">
            <a:solidFill>
              <a:srgbClr val="00B0F0"/>
            </a:solidFill>
            <a:extLst>
              <a:ext uri="{C807C97D-BFC1-408E-A445-0C87EB9F89A2}">
                <ask:lineSketchStyleProps xmlns:ask="http://schemas.microsoft.com/office/drawing/2018/sketchyshapes" sd="281163639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E82A3FE-D42A-46B8-8181-C1241BF5890D}"/>
              </a:ext>
            </a:extLst>
          </p:cNvPr>
          <p:cNvSpPr txBox="1"/>
          <p:nvPr/>
        </p:nvSpPr>
        <p:spPr>
          <a:xfrm>
            <a:off x="3049657" y="421646"/>
            <a:ext cx="6092686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2020-2021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Imagen 11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600AAE3D-4BCD-468F-9A99-03C7200AF2CD}"/>
              </a:ext>
            </a:extLst>
          </p:cNvPr>
          <p:cNvPicPr/>
          <p:nvPr/>
        </p:nvPicPr>
        <p:blipFill rotWithShape="1">
          <a:blip r:embed="rId2" cstate="print"/>
          <a:srcRect l="18750" t="24964" r="60417" b="28617"/>
          <a:stretch/>
        </p:blipFill>
        <p:spPr bwMode="auto">
          <a:xfrm>
            <a:off x="984117" y="421646"/>
            <a:ext cx="1139592" cy="1518687"/>
          </a:xfrm>
          <a:prstGeom prst="rect">
            <a:avLst/>
          </a:prstGeom>
          <a:ln>
            <a:noFill/>
          </a:ln>
        </p:spPr>
      </p:pic>
      <p:sp>
        <p:nvSpPr>
          <p:cNvPr id="14" name="CuadroTexto 13">
            <a:extLst>
              <a:ext uri="{FF2B5EF4-FFF2-40B4-BE49-F238E27FC236}">
                <a16:creationId xmlns:a16="http://schemas.microsoft.com/office/drawing/2014/main" id="{EC689402-7D2D-4270-96DC-30D150EF7424}"/>
              </a:ext>
            </a:extLst>
          </p:cNvPr>
          <p:cNvSpPr txBox="1"/>
          <p:nvPr/>
        </p:nvSpPr>
        <p:spPr>
          <a:xfrm>
            <a:off x="3049657" y="1450436"/>
            <a:ext cx="6092686" cy="1786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Curso:</a:t>
            </a:r>
            <a:r>
              <a:rPr lang="es-MX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Artes visuales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MX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Profesora: </a:t>
            </a:r>
            <a:r>
              <a:rPr lang="es-MX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Silvia Erika </a:t>
            </a:r>
            <a:r>
              <a:rPr lang="es-MX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Sahagon</a:t>
            </a: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Solís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MX" sz="7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Alumna:</a:t>
            </a:r>
            <a:r>
              <a:rPr lang="es-MX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Luz María Velásquez Mata</a:t>
            </a: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No.20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s-MX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° </a:t>
            </a: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“B”     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11F7AC1-A7C1-4A12-BF21-E70289230A2B}"/>
              </a:ext>
            </a:extLst>
          </p:cNvPr>
          <p:cNvSpPr txBox="1"/>
          <p:nvPr/>
        </p:nvSpPr>
        <p:spPr>
          <a:xfrm>
            <a:off x="1553913" y="2939251"/>
            <a:ext cx="9496839" cy="4897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s-MX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Evidencia de aprendizaje. Unidad 1 </a:t>
            </a:r>
            <a:r>
              <a:rPr lang="es-MX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MX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“Libro del artista”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C40F08FF-CDC0-4F6E-8180-4DCB9E8C20AA}"/>
              </a:ext>
            </a:extLst>
          </p:cNvPr>
          <p:cNvSpPr txBox="1"/>
          <p:nvPr/>
        </p:nvSpPr>
        <p:spPr>
          <a:xfrm>
            <a:off x="683410" y="3636004"/>
            <a:ext cx="11237844" cy="29484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es-MX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aprendizaje I. Lo que sabemos de las artes visuales    </a:t>
            </a:r>
            <a:r>
              <a:rPr lang="es-MX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s-MX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 de Unidad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Detecta los procesos de aprendizaje de sus alumnos para favorecer su desarrollo cognitivo y socioemocional.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s-MX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Integra recursos de la investigación educativa para enriquecer su práctica profesional, expresando su interés por el conocimiento, la ciencia y la mejora de la educación.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s-MX" sz="2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MX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25 de abril de 2021            ­                                                                                       Saltillo, Coahuila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85444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 descr="Texto, Pizarra&#10;&#10;Descripción generada automáticamente">
            <a:extLst>
              <a:ext uri="{FF2B5EF4-FFF2-40B4-BE49-F238E27FC236}">
                <a16:creationId xmlns:a16="http://schemas.microsoft.com/office/drawing/2014/main" id="{8F513242-5985-4E89-A0F3-3B6BB423AAE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4403" y="181122"/>
            <a:ext cx="9563194" cy="6495755"/>
          </a:xfrm>
        </p:spPr>
      </p:pic>
    </p:spTree>
    <p:extLst>
      <p:ext uri="{BB962C8B-B14F-4D97-AF65-F5344CB8AC3E}">
        <p14:creationId xmlns:p14="http://schemas.microsoft.com/office/powerpoint/2010/main" val="1694943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E6157E-7616-48B0-AFCE-E7353D43B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Enlace de vídeo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1338B4-24BE-4CCF-8D09-956C600CD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https://youtu.be/mhYmRYwUFmM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B1B1988-2B4D-4583-8A88-FEA94FEB66A7}"/>
              </a:ext>
            </a:extLst>
          </p:cNvPr>
          <p:cNvSpPr/>
          <p:nvPr/>
        </p:nvSpPr>
        <p:spPr>
          <a:xfrm>
            <a:off x="178904" y="273497"/>
            <a:ext cx="11742350" cy="6311006"/>
          </a:xfrm>
          <a:custGeom>
            <a:avLst/>
            <a:gdLst>
              <a:gd name="connsiteX0" fmla="*/ 0 w 11742350"/>
              <a:gd name="connsiteY0" fmla="*/ 0 h 6311006"/>
              <a:gd name="connsiteX1" fmla="*/ 821965 w 11742350"/>
              <a:gd name="connsiteY1" fmla="*/ 0 h 6311006"/>
              <a:gd name="connsiteX2" fmla="*/ 1291659 w 11742350"/>
              <a:gd name="connsiteY2" fmla="*/ 0 h 6311006"/>
              <a:gd name="connsiteX3" fmla="*/ 1643929 w 11742350"/>
              <a:gd name="connsiteY3" fmla="*/ 0 h 6311006"/>
              <a:gd name="connsiteX4" fmla="*/ 2113623 w 11742350"/>
              <a:gd name="connsiteY4" fmla="*/ 0 h 6311006"/>
              <a:gd name="connsiteX5" fmla="*/ 2348470 w 11742350"/>
              <a:gd name="connsiteY5" fmla="*/ 0 h 6311006"/>
              <a:gd name="connsiteX6" fmla="*/ 3170435 w 11742350"/>
              <a:gd name="connsiteY6" fmla="*/ 0 h 6311006"/>
              <a:gd name="connsiteX7" fmla="*/ 3757552 w 11742350"/>
              <a:gd name="connsiteY7" fmla="*/ 0 h 6311006"/>
              <a:gd name="connsiteX8" fmla="*/ 4109823 w 11742350"/>
              <a:gd name="connsiteY8" fmla="*/ 0 h 6311006"/>
              <a:gd name="connsiteX9" fmla="*/ 4696940 w 11742350"/>
              <a:gd name="connsiteY9" fmla="*/ 0 h 6311006"/>
              <a:gd name="connsiteX10" fmla="*/ 5284058 w 11742350"/>
              <a:gd name="connsiteY10" fmla="*/ 0 h 6311006"/>
              <a:gd name="connsiteX11" fmla="*/ 5518905 w 11742350"/>
              <a:gd name="connsiteY11" fmla="*/ 0 h 6311006"/>
              <a:gd name="connsiteX12" fmla="*/ 5988599 w 11742350"/>
              <a:gd name="connsiteY12" fmla="*/ 0 h 6311006"/>
              <a:gd name="connsiteX13" fmla="*/ 6810563 w 11742350"/>
              <a:gd name="connsiteY13" fmla="*/ 0 h 6311006"/>
              <a:gd name="connsiteX14" fmla="*/ 7162834 w 11742350"/>
              <a:gd name="connsiteY14" fmla="*/ 0 h 6311006"/>
              <a:gd name="connsiteX15" fmla="*/ 7515104 w 11742350"/>
              <a:gd name="connsiteY15" fmla="*/ 0 h 6311006"/>
              <a:gd name="connsiteX16" fmla="*/ 8219645 w 11742350"/>
              <a:gd name="connsiteY16" fmla="*/ 0 h 6311006"/>
              <a:gd name="connsiteX17" fmla="*/ 8689339 w 11742350"/>
              <a:gd name="connsiteY17" fmla="*/ 0 h 6311006"/>
              <a:gd name="connsiteX18" fmla="*/ 9511304 w 11742350"/>
              <a:gd name="connsiteY18" fmla="*/ 0 h 6311006"/>
              <a:gd name="connsiteX19" fmla="*/ 10098421 w 11742350"/>
              <a:gd name="connsiteY19" fmla="*/ 0 h 6311006"/>
              <a:gd name="connsiteX20" fmla="*/ 10802962 w 11742350"/>
              <a:gd name="connsiteY20" fmla="*/ 0 h 6311006"/>
              <a:gd name="connsiteX21" fmla="*/ 11037809 w 11742350"/>
              <a:gd name="connsiteY21" fmla="*/ 0 h 6311006"/>
              <a:gd name="connsiteX22" fmla="*/ 11742350 w 11742350"/>
              <a:gd name="connsiteY22" fmla="*/ 0 h 6311006"/>
              <a:gd name="connsiteX23" fmla="*/ 11742350 w 11742350"/>
              <a:gd name="connsiteY23" fmla="*/ 510618 h 6311006"/>
              <a:gd name="connsiteX24" fmla="*/ 11742350 w 11742350"/>
              <a:gd name="connsiteY24" fmla="*/ 1021236 h 6311006"/>
              <a:gd name="connsiteX25" fmla="*/ 11742350 w 11742350"/>
              <a:gd name="connsiteY25" fmla="*/ 1405633 h 6311006"/>
              <a:gd name="connsiteX26" fmla="*/ 11742350 w 11742350"/>
              <a:gd name="connsiteY26" fmla="*/ 1790031 h 6311006"/>
              <a:gd name="connsiteX27" fmla="*/ 11742350 w 11742350"/>
              <a:gd name="connsiteY27" fmla="*/ 2174428 h 6311006"/>
              <a:gd name="connsiteX28" fmla="*/ 11742350 w 11742350"/>
              <a:gd name="connsiteY28" fmla="*/ 2874376 h 6311006"/>
              <a:gd name="connsiteX29" fmla="*/ 11742350 w 11742350"/>
              <a:gd name="connsiteY29" fmla="*/ 3321884 h 6311006"/>
              <a:gd name="connsiteX30" fmla="*/ 11742350 w 11742350"/>
              <a:gd name="connsiteY30" fmla="*/ 3769392 h 6311006"/>
              <a:gd name="connsiteX31" fmla="*/ 11742350 w 11742350"/>
              <a:gd name="connsiteY31" fmla="*/ 4216899 h 6311006"/>
              <a:gd name="connsiteX32" fmla="*/ 11742350 w 11742350"/>
              <a:gd name="connsiteY32" fmla="*/ 4727517 h 6311006"/>
              <a:gd name="connsiteX33" fmla="*/ 11742350 w 11742350"/>
              <a:gd name="connsiteY33" fmla="*/ 5364355 h 6311006"/>
              <a:gd name="connsiteX34" fmla="*/ 11742350 w 11742350"/>
              <a:gd name="connsiteY34" fmla="*/ 6311006 h 6311006"/>
              <a:gd name="connsiteX35" fmla="*/ 10920386 w 11742350"/>
              <a:gd name="connsiteY35" fmla="*/ 6311006 h 6311006"/>
              <a:gd name="connsiteX36" fmla="*/ 10450692 w 11742350"/>
              <a:gd name="connsiteY36" fmla="*/ 6311006 h 6311006"/>
              <a:gd name="connsiteX37" fmla="*/ 9628727 w 11742350"/>
              <a:gd name="connsiteY37" fmla="*/ 6311006 h 6311006"/>
              <a:gd name="connsiteX38" fmla="*/ 8924186 w 11742350"/>
              <a:gd name="connsiteY38" fmla="*/ 6311006 h 6311006"/>
              <a:gd name="connsiteX39" fmla="*/ 8337069 w 11742350"/>
              <a:gd name="connsiteY39" fmla="*/ 6311006 h 6311006"/>
              <a:gd name="connsiteX40" fmla="*/ 7632527 w 11742350"/>
              <a:gd name="connsiteY40" fmla="*/ 6311006 h 6311006"/>
              <a:gd name="connsiteX41" fmla="*/ 6810563 w 11742350"/>
              <a:gd name="connsiteY41" fmla="*/ 6311006 h 6311006"/>
              <a:gd name="connsiteX42" fmla="*/ 5988599 w 11742350"/>
              <a:gd name="connsiteY42" fmla="*/ 6311006 h 6311006"/>
              <a:gd name="connsiteX43" fmla="*/ 5518905 w 11742350"/>
              <a:gd name="connsiteY43" fmla="*/ 6311006 h 6311006"/>
              <a:gd name="connsiteX44" fmla="*/ 5049210 w 11742350"/>
              <a:gd name="connsiteY44" fmla="*/ 6311006 h 6311006"/>
              <a:gd name="connsiteX45" fmla="*/ 4579516 w 11742350"/>
              <a:gd name="connsiteY45" fmla="*/ 6311006 h 6311006"/>
              <a:gd name="connsiteX46" fmla="*/ 4344669 w 11742350"/>
              <a:gd name="connsiteY46" fmla="*/ 6311006 h 6311006"/>
              <a:gd name="connsiteX47" fmla="*/ 3992399 w 11742350"/>
              <a:gd name="connsiteY47" fmla="*/ 6311006 h 6311006"/>
              <a:gd name="connsiteX48" fmla="*/ 3522705 w 11742350"/>
              <a:gd name="connsiteY48" fmla="*/ 6311006 h 6311006"/>
              <a:gd name="connsiteX49" fmla="*/ 3053011 w 11742350"/>
              <a:gd name="connsiteY49" fmla="*/ 6311006 h 6311006"/>
              <a:gd name="connsiteX50" fmla="*/ 2700740 w 11742350"/>
              <a:gd name="connsiteY50" fmla="*/ 6311006 h 6311006"/>
              <a:gd name="connsiteX51" fmla="*/ 2465893 w 11742350"/>
              <a:gd name="connsiteY51" fmla="*/ 6311006 h 6311006"/>
              <a:gd name="connsiteX52" fmla="*/ 2231046 w 11742350"/>
              <a:gd name="connsiteY52" fmla="*/ 6311006 h 6311006"/>
              <a:gd name="connsiteX53" fmla="*/ 1878776 w 11742350"/>
              <a:gd name="connsiteY53" fmla="*/ 6311006 h 6311006"/>
              <a:gd name="connsiteX54" fmla="*/ 1056811 w 11742350"/>
              <a:gd name="connsiteY54" fmla="*/ 6311006 h 6311006"/>
              <a:gd name="connsiteX55" fmla="*/ 0 w 11742350"/>
              <a:gd name="connsiteY55" fmla="*/ 6311006 h 6311006"/>
              <a:gd name="connsiteX56" fmla="*/ 0 w 11742350"/>
              <a:gd name="connsiteY56" fmla="*/ 5800388 h 6311006"/>
              <a:gd name="connsiteX57" fmla="*/ 0 w 11742350"/>
              <a:gd name="connsiteY57" fmla="*/ 5100440 h 6311006"/>
              <a:gd name="connsiteX58" fmla="*/ 0 w 11742350"/>
              <a:gd name="connsiteY58" fmla="*/ 4652933 h 6311006"/>
              <a:gd name="connsiteX59" fmla="*/ 0 w 11742350"/>
              <a:gd name="connsiteY59" fmla="*/ 4016095 h 6311006"/>
              <a:gd name="connsiteX60" fmla="*/ 0 w 11742350"/>
              <a:gd name="connsiteY60" fmla="*/ 3316147 h 6311006"/>
              <a:gd name="connsiteX61" fmla="*/ 0 w 11742350"/>
              <a:gd name="connsiteY61" fmla="*/ 2868639 h 6311006"/>
              <a:gd name="connsiteX62" fmla="*/ 0 w 11742350"/>
              <a:gd name="connsiteY62" fmla="*/ 2421131 h 6311006"/>
              <a:gd name="connsiteX63" fmla="*/ 0 w 11742350"/>
              <a:gd name="connsiteY63" fmla="*/ 1910514 h 6311006"/>
              <a:gd name="connsiteX64" fmla="*/ 0 w 11742350"/>
              <a:gd name="connsiteY64" fmla="*/ 1210566 h 6311006"/>
              <a:gd name="connsiteX65" fmla="*/ 0 w 11742350"/>
              <a:gd name="connsiteY65" fmla="*/ 826168 h 6311006"/>
              <a:gd name="connsiteX66" fmla="*/ 0 w 11742350"/>
              <a:gd name="connsiteY66" fmla="*/ 0 h 6311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1742350" h="6311006" extrusionOk="0">
                <a:moveTo>
                  <a:pt x="0" y="0"/>
                </a:moveTo>
                <a:cubicBezTo>
                  <a:pt x="248244" y="-40689"/>
                  <a:pt x="580055" y="57314"/>
                  <a:pt x="821965" y="0"/>
                </a:cubicBezTo>
                <a:cubicBezTo>
                  <a:pt x="1063875" y="-57314"/>
                  <a:pt x="1073343" y="32272"/>
                  <a:pt x="1291659" y="0"/>
                </a:cubicBezTo>
                <a:cubicBezTo>
                  <a:pt x="1509975" y="-32272"/>
                  <a:pt x="1562331" y="15168"/>
                  <a:pt x="1643929" y="0"/>
                </a:cubicBezTo>
                <a:cubicBezTo>
                  <a:pt x="1725527" y="-15168"/>
                  <a:pt x="1924823" y="18224"/>
                  <a:pt x="2113623" y="0"/>
                </a:cubicBezTo>
                <a:cubicBezTo>
                  <a:pt x="2302423" y="-18224"/>
                  <a:pt x="2291306" y="3650"/>
                  <a:pt x="2348470" y="0"/>
                </a:cubicBezTo>
                <a:cubicBezTo>
                  <a:pt x="2405634" y="-3650"/>
                  <a:pt x="2893728" y="3736"/>
                  <a:pt x="3170435" y="0"/>
                </a:cubicBezTo>
                <a:cubicBezTo>
                  <a:pt x="3447142" y="-3736"/>
                  <a:pt x="3494751" y="6482"/>
                  <a:pt x="3757552" y="0"/>
                </a:cubicBezTo>
                <a:cubicBezTo>
                  <a:pt x="4020353" y="-6482"/>
                  <a:pt x="3991929" y="1852"/>
                  <a:pt x="4109823" y="0"/>
                </a:cubicBezTo>
                <a:cubicBezTo>
                  <a:pt x="4227717" y="-1852"/>
                  <a:pt x="4501375" y="15044"/>
                  <a:pt x="4696940" y="0"/>
                </a:cubicBezTo>
                <a:cubicBezTo>
                  <a:pt x="4892505" y="-15044"/>
                  <a:pt x="5160547" y="68995"/>
                  <a:pt x="5284058" y="0"/>
                </a:cubicBezTo>
                <a:cubicBezTo>
                  <a:pt x="5407569" y="-68995"/>
                  <a:pt x="5447810" y="11019"/>
                  <a:pt x="5518905" y="0"/>
                </a:cubicBezTo>
                <a:cubicBezTo>
                  <a:pt x="5590000" y="-11019"/>
                  <a:pt x="5778928" y="50016"/>
                  <a:pt x="5988599" y="0"/>
                </a:cubicBezTo>
                <a:cubicBezTo>
                  <a:pt x="6198270" y="-50016"/>
                  <a:pt x="6604994" y="30591"/>
                  <a:pt x="6810563" y="0"/>
                </a:cubicBezTo>
                <a:cubicBezTo>
                  <a:pt x="7016132" y="-30591"/>
                  <a:pt x="6995241" y="33998"/>
                  <a:pt x="7162834" y="0"/>
                </a:cubicBezTo>
                <a:cubicBezTo>
                  <a:pt x="7330427" y="-33998"/>
                  <a:pt x="7352658" y="14011"/>
                  <a:pt x="7515104" y="0"/>
                </a:cubicBezTo>
                <a:cubicBezTo>
                  <a:pt x="7677550" y="-14011"/>
                  <a:pt x="7932948" y="17745"/>
                  <a:pt x="8219645" y="0"/>
                </a:cubicBezTo>
                <a:cubicBezTo>
                  <a:pt x="8506342" y="-17745"/>
                  <a:pt x="8593365" y="28321"/>
                  <a:pt x="8689339" y="0"/>
                </a:cubicBezTo>
                <a:cubicBezTo>
                  <a:pt x="8785313" y="-28321"/>
                  <a:pt x="9266110" y="29899"/>
                  <a:pt x="9511304" y="0"/>
                </a:cubicBezTo>
                <a:cubicBezTo>
                  <a:pt x="9756498" y="-29899"/>
                  <a:pt x="9848646" y="32316"/>
                  <a:pt x="10098421" y="0"/>
                </a:cubicBezTo>
                <a:cubicBezTo>
                  <a:pt x="10348196" y="-32316"/>
                  <a:pt x="10459635" y="20618"/>
                  <a:pt x="10802962" y="0"/>
                </a:cubicBezTo>
                <a:cubicBezTo>
                  <a:pt x="11146289" y="-20618"/>
                  <a:pt x="10936309" y="22631"/>
                  <a:pt x="11037809" y="0"/>
                </a:cubicBezTo>
                <a:cubicBezTo>
                  <a:pt x="11139309" y="-22631"/>
                  <a:pt x="11539839" y="64695"/>
                  <a:pt x="11742350" y="0"/>
                </a:cubicBezTo>
                <a:cubicBezTo>
                  <a:pt x="11773821" y="165626"/>
                  <a:pt x="11711947" y="278534"/>
                  <a:pt x="11742350" y="510618"/>
                </a:cubicBezTo>
                <a:cubicBezTo>
                  <a:pt x="11772753" y="742702"/>
                  <a:pt x="11692004" y="841563"/>
                  <a:pt x="11742350" y="1021236"/>
                </a:cubicBezTo>
                <a:cubicBezTo>
                  <a:pt x="11792696" y="1200909"/>
                  <a:pt x="11729613" y="1235422"/>
                  <a:pt x="11742350" y="1405633"/>
                </a:cubicBezTo>
                <a:cubicBezTo>
                  <a:pt x="11755087" y="1575844"/>
                  <a:pt x="11703842" y="1668200"/>
                  <a:pt x="11742350" y="1790031"/>
                </a:cubicBezTo>
                <a:cubicBezTo>
                  <a:pt x="11780858" y="1911862"/>
                  <a:pt x="11721639" y="2000529"/>
                  <a:pt x="11742350" y="2174428"/>
                </a:cubicBezTo>
                <a:cubicBezTo>
                  <a:pt x="11763061" y="2348327"/>
                  <a:pt x="11704750" y="2528761"/>
                  <a:pt x="11742350" y="2874376"/>
                </a:cubicBezTo>
                <a:cubicBezTo>
                  <a:pt x="11779950" y="3219991"/>
                  <a:pt x="11715743" y="3201836"/>
                  <a:pt x="11742350" y="3321884"/>
                </a:cubicBezTo>
                <a:cubicBezTo>
                  <a:pt x="11768957" y="3441932"/>
                  <a:pt x="11692217" y="3577960"/>
                  <a:pt x="11742350" y="3769392"/>
                </a:cubicBezTo>
                <a:cubicBezTo>
                  <a:pt x="11792483" y="3960824"/>
                  <a:pt x="11739102" y="4122569"/>
                  <a:pt x="11742350" y="4216899"/>
                </a:cubicBezTo>
                <a:cubicBezTo>
                  <a:pt x="11745598" y="4311229"/>
                  <a:pt x="11699292" y="4603850"/>
                  <a:pt x="11742350" y="4727517"/>
                </a:cubicBezTo>
                <a:cubicBezTo>
                  <a:pt x="11785408" y="4851184"/>
                  <a:pt x="11671480" y="5172027"/>
                  <a:pt x="11742350" y="5364355"/>
                </a:cubicBezTo>
                <a:cubicBezTo>
                  <a:pt x="11813220" y="5556683"/>
                  <a:pt x="11711081" y="5935304"/>
                  <a:pt x="11742350" y="6311006"/>
                </a:cubicBezTo>
                <a:cubicBezTo>
                  <a:pt x="11470107" y="6377208"/>
                  <a:pt x="11118103" y="6226928"/>
                  <a:pt x="10920386" y="6311006"/>
                </a:cubicBezTo>
                <a:cubicBezTo>
                  <a:pt x="10722669" y="6395084"/>
                  <a:pt x="10573606" y="6257107"/>
                  <a:pt x="10450692" y="6311006"/>
                </a:cubicBezTo>
                <a:cubicBezTo>
                  <a:pt x="10327778" y="6364905"/>
                  <a:pt x="9977466" y="6221902"/>
                  <a:pt x="9628727" y="6311006"/>
                </a:cubicBezTo>
                <a:cubicBezTo>
                  <a:pt x="9279988" y="6400110"/>
                  <a:pt x="9205980" y="6296147"/>
                  <a:pt x="8924186" y="6311006"/>
                </a:cubicBezTo>
                <a:cubicBezTo>
                  <a:pt x="8642392" y="6325865"/>
                  <a:pt x="8622483" y="6277975"/>
                  <a:pt x="8337069" y="6311006"/>
                </a:cubicBezTo>
                <a:cubicBezTo>
                  <a:pt x="8051655" y="6344037"/>
                  <a:pt x="7843762" y="6238631"/>
                  <a:pt x="7632527" y="6311006"/>
                </a:cubicBezTo>
                <a:cubicBezTo>
                  <a:pt x="7421292" y="6383381"/>
                  <a:pt x="7188915" y="6238657"/>
                  <a:pt x="6810563" y="6311006"/>
                </a:cubicBezTo>
                <a:cubicBezTo>
                  <a:pt x="6432211" y="6383355"/>
                  <a:pt x="6156879" y="6264563"/>
                  <a:pt x="5988599" y="6311006"/>
                </a:cubicBezTo>
                <a:cubicBezTo>
                  <a:pt x="5820319" y="6357449"/>
                  <a:pt x="5722052" y="6296761"/>
                  <a:pt x="5518905" y="6311006"/>
                </a:cubicBezTo>
                <a:cubicBezTo>
                  <a:pt x="5315758" y="6325251"/>
                  <a:pt x="5184010" y="6301986"/>
                  <a:pt x="5049210" y="6311006"/>
                </a:cubicBezTo>
                <a:cubicBezTo>
                  <a:pt x="4914411" y="6320026"/>
                  <a:pt x="4720112" y="6276279"/>
                  <a:pt x="4579516" y="6311006"/>
                </a:cubicBezTo>
                <a:cubicBezTo>
                  <a:pt x="4438920" y="6345733"/>
                  <a:pt x="4392145" y="6305358"/>
                  <a:pt x="4344669" y="6311006"/>
                </a:cubicBezTo>
                <a:cubicBezTo>
                  <a:pt x="4297193" y="6316654"/>
                  <a:pt x="4126608" y="6300351"/>
                  <a:pt x="3992399" y="6311006"/>
                </a:cubicBezTo>
                <a:cubicBezTo>
                  <a:pt x="3858190" y="6321661"/>
                  <a:pt x="3626439" y="6279323"/>
                  <a:pt x="3522705" y="6311006"/>
                </a:cubicBezTo>
                <a:cubicBezTo>
                  <a:pt x="3418971" y="6342689"/>
                  <a:pt x="3167922" y="6258173"/>
                  <a:pt x="3053011" y="6311006"/>
                </a:cubicBezTo>
                <a:cubicBezTo>
                  <a:pt x="2938100" y="6363839"/>
                  <a:pt x="2864128" y="6280243"/>
                  <a:pt x="2700740" y="6311006"/>
                </a:cubicBezTo>
                <a:cubicBezTo>
                  <a:pt x="2537352" y="6341769"/>
                  <a:pt x="2528230" y="6307072"/>
                  <a:pt x="2465893" y="6311006"/>
                </a:cubicBezTo>
                <a:cubicBezTo>
                  <a:pt x="2403556" y="6314940"/>
                  <a:pt x="2300416" y="6305979"/>
                  <a:pt x="2231046" y="6311006"/>
                </a:cubicBezTo>
                <a:cubicBezTo>
                  <a:pt x="2161676" y="6316033"/>
                  <a:pt x="1976375" y="6285544"/>
                  <a:pt x="1878776" y="6311006"/>
                </a:cubicBezTo>
                <a:cubicBezTo>
                  <a:pt x="1781177" y="6336468"/>
                  <a:pt x="1286523" y="6212550"/>
                  <a:pt x="1056811" y="6311006"/>
                </a:cubicBezTo>
                <a:cubicBezTo>
                  <a:pt x="827100" y="6409462"/>
                  <a:pt x="454403" y="6251290"/>
                  <a:pt x="0" y="6311006"/>
                </a:cubicBezTo>
                <a:cubicBezTo>
                  <a:pt x="-27294" y="6179288"/>
                  <a:pt x="34714" y="5971132"/>
                  <a:pt x="0" y="5800388"/>
                </a:cubicBezTo>
                <a:cubicBezTo>
                  <a:pt x="-34714" y="5629644"/>
                  <a:pt x="16054" y="5355624"/>
                  <a:pt x="0" y="5100440"/>
                </a:cubicBezTo>
                <a:cubicBezTo>
                  <a:pt x="-16054" y="4845256"/>
                  <a:pt x="32387" y="4773292"/>
                  <a:pt x="0" y="4652933"/>
                </a:cubicBezTo>
                <a:cubicBezTo>
                  <a:pt x="-32387" y="4532574"/>
                  <a:pt x="71214" y="4308234"/>
                  <a:pt x="0" y="4016095"/>
                </a:cubicBezTo>
                <a:cubicBezTo>
                  <a:pt x="-71214" y="3723956"/>
                  <a:pt x="63069" y="3655693"/>
                  <a:pt x="0" y="3316147"/>
                </a:cubicBezTo>
                <a:cubicBezTo>
                  <a:pt x="-63069" y="2976601"/>
                  <a:pt x="4654" y="3038293"/>
                  <a:pt x="0" y="2868639"/>
                </a:cubicBezTo>
                <a:cubicBezTo>
                  <a:pt x="-4654" y="2698985"/>
                  <a:pt x="8907" y="2535486"/>
                  <a:pt x="0" y="2421131"/>
                </a:cubicBezTo>
                <a:cubicBezTo>
                  <a:pt x="-8907" y="2306776"/>
                  <a:pt x="47290" y="2064042"/>
                  <a:pt x="0" y="1910514"/>
                </a:cubicBezTo>
                <a:cubicBezTo>
                  <a:pt x="-47290" y="1756986"/>
                  <a:pt x="53067" y="1438774"/>
                  <a:pt x="0" y="1210566"/>
                </a:cubicBezTo>
                <a:cubicBezTo>
                  <a:pt x="-53067" y="982358"/>
                  <a:pt x="13338" y="972392"/>
                  <a:pt x="0" y="826168"/>
                </a:cubicBezTo>
                <a:cubicBezTo>
                  <a:pt x="-13338" y="679944"/>
                  <a:pt x="8283" y="363685"/>
                  <a:pt x="0" y="0"/>
                </a:cubicBezTo>
                <a:close/>
              </a:path>
            </a:pathLst>
          </a:custGeom>
          <a:noFill/>
          <a:ln w="57150">
            <a:solidFill>
              <a:srgbClr val="00B0F0"/>
            </a:solidFill>
            <a:extLst>
              <a:ext uri="{C807C97D-BFC1-408E-A445-0C87EB9F89A2}">
                <ask:lineSketchStyleProps xmlns:ask="http://schemas.microsoft.com/office/drawing/2018/sketchyshapes" sd="281163639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5171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5281C3B7-9C42-4290-B766-F092BC80973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957" t="23175" r="18044" b="7225"/>
          <a:stretch/>
        </p:blipFill>
        <p:spPr>
          <a:xfrm>
            <a:off x="1581945" y="1079361"/>
            <a:ext cx="8936268" cy="5379692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DE6157E-7616-48B0-AFCE-E7353D43B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246" y="398947"/>
            <a:ext cx="10515600" cy="1325563"/>
          </a:xfrm>
        </p:spPr>
        <p:txBody>
          <a:bodyPr/>
          <a:lstStyle/>
          <a:p>
            <a:pPr algn="ctr"/>
            <a:r>
              <a:rPr lang="es-MX" b="1" dirty="0">
                <a:latin typeface="Arial" panose="020B0604020202020204" pitchFamily="34" charset="0"/>
                <a:cs typeface="Arial" panose="020B0604020202020204" pitchFamily="34" charset="0"/>
              </a:rPr>
              <a:t>Rúbrica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B1B1988-2B4D-4583-8A88-FEA94FEB66A7}"/>
              </a:ext>
            </a:extLst>
          </p:cNvPr>
          <p:cNvSpPr/>
          <p:nvPr/>
        </p:nvSpPr>
        <p:spPr>
          <a:xfrm>
            <a:off x="178904" y="273497"/>
            <a:ext cx="11742350" cy="6311006"/>
          </a:xfrm>
          <a:custGeom>
            <a:avLst/>
            <a:gdLst>
              <a:gd name="connsiteX0" fmla="*/ 0 w 11742350"/>
              <a:gd name="connsiteY0" fmla="*/ 0 h 6311006"/>
              <a:gd name="connsiteX1" fmla="*/ 821965 w 11742350"/>
              <a:gd name="connsiteY1" fmla="*/ 0 h 6311006"/>
              <a:gd name="connsiteX2" fmla="*/ 1291659 w 11742350"/>
              <a:gd name="connsiteY2" fmla="*/ 0 h 6311006"/>
              <a:gd name="connsiteX3" fmla="*/ 1643929 w 11742350"/>
              <a:gd name="connsiteY3" fmla="*/ 0 h 6311006"/>
              <a:gd name="connsiteX4" fmla="*/ 2113623 w 11742350"/>
              <a:gd name="connsiteY4" fmla="*/ 0 h 6311006"/>
              <a:gd name="connsiteX5" fmla="*/ 2348470 w 11742350"/>
              <a:gd name="connsiteY5" fmla="*/ 0 h 6311006"/>
              <a:gd name="connsiteX6" fmla="*/ 3170435 w 11742350"/>
              <a:gd name="connsiteY6" fmla="*/ 0 h 6311006"/>
              <a:gd name="connsiteX7" fmla="*/ 3757552 w 11742350"/>
              <a:gd name="connsiteY7" fmla="*/ 0 h 6311006"/>
              <a:gd name="connsiteX8" fmla="*/ 4109823 w 11742350"/>
              <a:gd name="connsiteY8" fmla="*/ 0 h 6311006"/>
              <a:gd name="connsiteX9" fmla="*/ 4696940 w 11742350"/>
              <a:gd name="connsiteY9" fmla="*/ 0 h 6311006"/>
              <a:gd name="connsiteX10" fmla="*/ 5284058 w 11742350"/>
              <a:gd name="connsiteY10" fmla="*/ 0 h 6311006"/>
              <a:gd name="connsiteX11" fmla="*/ 5518905 w 11742350"/>
              <a:gd name="connsiteY11" fmla="*/ 0 h 6311006"/>
              <a:gd name="connsiteX12" fmla="*/ 5988599 w 11742350"/>
              <a:gd name="connsiteY12" fmla="*/ 0 h 6311006"/>
              <a:gd name="connsiteX13" fmla="*/ 6810563 w 11742350"/>
              <a:gd name="connsiteY13" fmla="*/ 0 h 6311006"/>
              <a:gd name="connsiteX14" fmla="*/ 7162834 w 11742350"/>
              <a:gd name="connsiteY14" fmla="*/ 0 h 6311006"/>
              <a:gd name="connsiteX15" fmla="*/ 7515104 w 11742350"/>
              <a:gd name="connsiteY15" fmla="*/ 0 h 6311006"/>
              <a:gd name="connsiteX16" fmla="*/ 8219645 w 11742350"/>
              <a:gd name="connsiteY16" fmla="*/ 0 h 6311006"/>
              <a:gd name="connsiteX17" fmla="*/ 8689339 w 11742350"/>
              <a:gd name="connsiteY17" fmla="*/ 0 h 6311006"/>
              <a:gd name="connsiteX18" fmla="*/ 9511304 w 11742350"/>
              <a:gd name="connsiteY18" fmla="*/ 0 h 6311006"/>
              <a:gd name="connsiteX19" fmla="*/ 10098421 w 11742350"/>
              <a:gd name="connsiteY19" fmla="*/ 0 h 6311006"/>
              <a:gd name="connsiteX20" fmla="*/ 10802962 w 11742350"/>
              <a:gd name="connsiteY20" fmla="*/ 0 h 6311006"/>
              <a:gd name="connsiteX21" fmla="*/ 11037809 w 11742350"/>
              <a:gd name="connsiteY21" fmla="*/ 0 h 6311006"/>
              <a:gd name="connsiteX22" fmla="*/ 11742350 w 11742350"/>
              <a:gd name="connsiteY22" fmla="*/ 0 h 6311006"/>
              <a:gd name="connsiteX23" fmla="*/ 11742350 w 11742350"/>
              <a:gd name="connsiteY23" fmla="*/ 510618 h 6311006"/>
              <a:gd name="connsiteX24" fmla="*/ 11742350 w 11742350"/>
              <a:gd name="connsiteY24" fmla="*/ 1021236 h 6311006"/>
              <a:gd name="connsiteX25" fmla="*/ 11742350 w 11742350"/>
              <a:gd name="connsiteY25" fmla="*/ 1405633 h 6311006"/>
              <a:gd name="connsiteX26" fmla="*/ 11742350 w 11742350"/>
              <a:gd name="connsiteY26" fmla="*/ 1790031 h 6311006"/>
              <a:gd name="connsiteX27" fmla="*/ 11742350 w 11742350"/>
              <a:gd name="connsiteY27" fmla="*/ 2174428 h 6311006"/>
              <a:gd name="connsiteX28" fmla="*/ 11742350 w 11742350"/>
              <a:gd name="connsiteY28" fmla="*/ 2874376 h 6311006"/>
              <a:gd name="connsiteX29" fmla="*/ 11742350 w 11742350"/>
              <a:gd name="connsiteY29" fmla="*/ 3321884 h 6311006"/>
              <a:gd name="connsiteX30" fmla="*/ 11742350 w 11742350"/>
              <a:gd name="connsiteY30" fmla="*/ 3769392 h 6311006"/>
              <a:gd name="connsiteX31" fmla="*/ 11742350 w 11742350"/>
              <a:gd name="connsiteY31" fmla="*/ 4216899 h 6311006"/>
              <a:gd name="connsiteX32" fmla="*/ 11742350 w 11742350"/>
              <a:gd name="connsiteY32" fmla="*/ 4727517 h 6311006"/>
              <a:gd name="connsiteX33" fmla="*/ 11742350 w 11742350"/>
              <a:gd name="connsiteY33" fmla="*/ 5364355 h 6311006"/>
              <a:gd name="connsiteX34" fmla="*/ 11742350 w 11742350"/>
              <a:gd name="connsiteY34" fmla="*/ 6311006 h 6311006"/>
              <a:gd name="connsiteX35" fmla="*/ 10920386 w 11742350"/>
              <a:gd name="connsiteY35" fmla="*/ 6311006 h 6311006"/>
              <a:gd name="connsiteX36" fmla="*/ 10450692 w 11742350"/>
              <a:gd name="connsiteY36" fmla="*/ 6311006 h 6311006"/>
              <a:gd name="connsiteX37" fmla="*/ 9628727 w 11742350"/>
              <a:gd name="connsiteY37" fmla="*/ 6311006 h 6311006"/>
              <a:gd name="connsiteX38" fmla="*/ 8924186 w 11742350"/>
              <a:gd name="connsiteY38" fmla="*/ 6311006 h 6311006"/>
              <a:gd name="connsiteX39" fmla="*/ 8337069 w 11742350"/>
              <a:gd name="connsiteY39" fmla="*/ 6311006 h 6311006"/>
              <a:gd name="connsiteX40" fmla="*/ 7632527 w 11742350"/>
              <a:gd name="connsiteY40" fmla="*/ 6311006 h 6311006"/>
              <a:gd name="connsiteX41" fmla="*/ 6810563 w 11742350"/>
              <a:gd name="connsiteY41" fmla="*/ 6311006 h 6311006"/>
              <a:gd name="connsiteX42" fmla="*/ 5988599 w 11742350"/>
              <a:gd name="connsiteY42" fmla="*/ 6311006 h 6311006"/>
              <a:gd name="connsiteX43" fmla="*/ 5518905 w 11742350"/>
              <a:gd name="connsiteY43" fmla="*/ 6311006 h 6311006"/>
              <a:gd name="connsiteX44" fmla="*/ 5049210 w 11742350"/>
              <a:gd name="connsiteY44" fmla="*/ 6311006 h 6311006"/>
              <a:gd name="connsiteX45" fmla="*/ 4579516 w 11742350"/>
              <a:gd name="connsiteY45" fmla="*/ 6311006 h 6311006"/>
              <a:gd name="connsiteX46" fmla="*/ 4344669 w 11742350"/>
              <a:gd name="connsiteY46" fmla="*/ 6311006 h 6311006"/>
              <a:gd name="connsiteX47" fmla="*/ 3992399 w 11742350"/>
              <a:gd name="connsiteY47" fmla="*/ 6311006 h 6311006"/>
              <a:gd name="connsiteX48" fmla="*/ 3522705 w 11742350"/>
              <a:gd name="connsiteY48" fmla="*/ 6311006 h 6311006"/>
              <a:gd name="connsiteX49" fmla="*/ 3053011 w 11742350"/>
              <a:gd name="connsiteY49" fmla="*/ 6311006 h 6311006"/>
              <a:gd name="connsiteX50" fmla="*/ 2700740 w 11742350"/>
              <a:gd name="connsiteY50" fmla="*/ 6311006 h 6311006"/>
              <a:gd name="connsiteX51" fmla="*/ 2465893 w 11742350"/>
              <a:gd name="connsiteY51" fmla="*/ 6311006 h 6311006"/>
              <a:gd name="connsiteX52" fmla="*/ 2231046 w 11742350"/>
              <a:gd name="connsiteY52" fmla="*/ 6311006 h 6311006"/>
              <a:gd name="connsiteX53" fmla="*/ 1878776 w 11742350"/>
              <a:gd name="connsiteY53" fmla="*/ 6311006 h 6311006"/>
              <a:gd name="connsiteX54" fmla="*/ 1056811 w 11742350"/>
              <a:gd name="connsiteY54" fmla="*/ 6311006 h 6311006"/>
              <a:gd name="connsiteX55" fmla="*/ 0 w 11742350"/>
              <a:gd name="connsiteY55" fmla="*/ 6311006 h 6311006"/>
              <a:gd name="connsiteX56" fmla="*/ 0 w 11742350"/>
              <a:gd name="connsiteY56" fmla="*/ 5800388 h 6311006"/>
              <a:gd name="connsiteX57" fmla="*/ 0 w 11742350"/>
              <a:gd name="connsiteY57" fmla="*/ 5100440 h 6311006"/>
              <a:gd name="connsiteX58" fmla="*/ 0 w 11742350"/>
              <a:gd name="connsiteY58" fmla="*/ 4652933 h 6311006"/>
              <a:gd name="connsiteX59" fmla="*/ 0 w 11742350"/>
              <a:gd name="connsiteY59" fmla="*/ 4016095 h 6311006"/>
              <a:gd name="connsiteX60" fmla="*/ 0 w 11742350"/>
              <a:gd name="connsiteY60" fmla="*/ 3316147 h 6311006"/>
              <a:gd name="connsiteX61" fmla="*/ 0 w 11742350"/>
              <a:gd name="connsiteY61" fmla="*/ 2868639 h 6311006"/>
              <a:gd name="connsiteX62" fmla="*/ 0 w 11742350"/>
              <a:gd name="connsiteY62" fmla="*/ 2421131 h 6311006"/>
              <a:gd name="connsiteX63" fmla="*/ 0 w 11742350"/>
              <a:gd name="connsiteY63" fmla="*/ 1910514 h 6311006"/>
              <a:gd name="connsiteX64" fmla="*/ 0 w 11742350"/>
              <a:gd name="connsiteY64" fmla="*/ 1210566 h 6311006"/>
              <a:gd name="connsiteX65" fmla="*/ 0 w 11742350"/>
              <a:gd name="connsiteY65" fmla="*/ 826168 h 6311006"/>
              <a:gd name="connsiteX66" fmla="*/ 0 w 11742350"/>
              <a:gd name="connsiteY66" fmla="*/ 0 h 6311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1742350" h="6311006" extrusionOk="0">
                <a:moveTo>
                  <a:pt x="0" y="0"/>
                </a:moveTo>
                <a:cubicBezTo>
                  <a:pt x="248244" y="-40689"/>
                  <a:pt x="580055" y="57314"/>
                  <a:pt x="821965" y="0"/>
                </a:cubicBezTo>
                <a:cubicBezTo>
                  <a:pt x="1063875" y="-57314"/>
                  <a:pt x="1073343" y="32272"/>
                  <a:pt x="1291659" y="0"/>
                </a:cubicBezTo>
                <a:cubicBezTo>
                  <a:pt x="1509975" y="-32272"/>
                  <a:pt x="1562331" y="15168"/>
                  <a:pt x="1643929" y="0"/>
                </a:cubicBezTo>
                <a:cubicBezTo>
                  <a:pt x="1725527" y="-15168"/>
                  <a:pt x="1924823" y="18224"/>
                  <a:pt x="2113623" y="0"/>
                </a:cubicBezTo>
                <a:cubicBezTo>
                  <a:pt x="2302423" y="-18224"/>
                  <a:pt x="2291306" y="3650"/>
                  <a:pt x="2348470" y="0"/>
                </a:cubicBezTo>
                <a:cubicBezTo>
                  <a:pt x="2405634" y="-3650"/>
                  <a:pt x="2893728" y="3736"/>
                  <a:pt x="3170435" y="0"/>
                </a:cubicBezTo>
                <a:cubicBezTo>
                  <a:pt x="3447142" y="-3736"/>
                  <a:pt x="3494751" y="6482"/>
                  <a:pt x="3757552" y="0"/>
                </a:cubicBezTo>
                <a:cubicBezTo>
                  <a:pt x="4020353" y="-6482"/>
                  <a:pt x="3991929" y="1852"/>
                  <a:pt x="4109823" y="0"/>
                </a:cubicBezTo>
                <a:cubicBezTo>
                  <a:pt x="4227717" y="-1852"/>
                  <a:pt x="4501375" y="15044"/>
                  <a:pt x="4696940" y="0"/>
                </a:cubicBezTo>
                <a:cubicBezTo>
                  <a:pt x="4892505" y="-15044"/>
                  <a:pt x="5160547" y="68995"/>
                  <a:pt x="5284058" y="0"/>
                </a:cubicBezTo>
                <a:cubicBezTo>
                  <a:pt x="5407569" y="-68995"/>
                  <a:pt x="5447810" y="11019"/>
                  <a:pt x="5518905" y="0"/>
                </a:cubicBezTo>
                <a:cubicBezTo>
                  <a:pt x="5590000" y="-11019"/>
                  <a:pt x="5778928" y="50016"/>
                  <a:pt x="5988599" y="0"/>
                </a:cubicBezTo>
                <a:cubicBezTo>
                  <a:pt x="6198270" y="-50016"/>
                  <a:pt x="6604994" y="30591"/>
                  <a:pt x="6810563" y="0"/>
                </a:cubicBezTo>
                <a:cubicBezTo>
                  <a:pt x="7016132" y="-30591"/>
                  <a:pt x="6995241" y="33998"/>
                  <a:pt x="7162834" y="0"/>
                </a:cubicBezTo>
                <a:cubicBezTo>
                  <a:pt x="7330427" y="-33998"/>
                  <a:pt x="7352658" y="14011"/>
                  <a:pt x="7515104" y="0"/>
                </a:cubicBezTo>
                <a:cubicBezTo>
                  <a:pt x="7677550" y="-14011"/>
                  <a:pt x="7932948" y="17745"/>
                  <a:pt x="8219645" y="0"/>
                </a:cubicBezTo>
                <a:cubicBezTo>
                  <a:pt x="8506342" y="-17745"/>
                  <a:pt x="8593365" y="28321"/>
                  <a:pt x="8689339" y="0"/>
                </a:cubicBezTo>
                <a:cubicBezTo>
                  <a:pt x="8785313" y="-28321"/>
                  <a:pt x="9266110" y="29899"/>
                  <a:pt x="9511304" y="0"/>
                </a:cubicBezTo>
                <a:cubicBezTo>
                  <a:pt x="9756498" y="-29899"/>
                  <a:pt x="9848646" y="32316"/>
                  <a:pt x="10098421" y="0"/>
                </a:cubicBezTo>
                <a:cubicBezTo>
                  <a:pt x="10348196" y="-32316"/>
                  <a:pt x="10459635" y="20618"/>
                  <a:pt x="10802962" y="0"/>
                </a:cubicBezTo>
                <a:cubicBezTo>
                  <a:pt x="11146289" y="-20618"/>
                  <a:pt x="10936309" y="22631"/>
                  <a:pt x="11037809" y="0"/>
                </a:cubicBezTo>
                <a:cubicBezTo>
                  <a:pt x="11139309" y="-22631"/>
                  <a:pt x="11539839" y="64695"/>
                  <a:pt x="11742350" y="0"/>
                </a:cubicBezTo>
                <a:cubicBezTo>
                  <a:pt x="11773821" y="165626"/>
                  <a:pt x="11711947" y="278534"/>
                  <a:pt x="11742350" y="510618"/>
                </a:cubicBezTo>
                <a:cubicBezTo>
                  <a:pt x="11772753" y="742702"/>
                  <a:pt x="11692004" y="841563"/>
                  <a:pt x="11742350" y="1021236"/>
                </a:cubicBezTo>
                <a:cubicBezTo>
                  <a:pt x="11792696" y="1200909"/>
                  <a:pt x="11729613" y="1235422"/>
                  <a:pt x="11742350" y="1405633"/>
                </a:cubicBezTo>
                <a:cubicBezTo>
                  <a:pt x="11755087" y="1575844"/>
                  <a:pt x="11703842" y="1668200"/>
                  <a:pt x="11742350" y="1790031"/>
                </a:cubicBezTo>
                <a:cubicBezTo>
                  <a:pt x="11780858" y="1911862"/>
                  <a:pt x="11721639" y="2000529"/>
                  <a:pt x="11742350" y="2174428"/>
                </a:cubicBezTo>
                <a:cubicBezTo>
                  <a:pt x="11763061" y="2348327"/>
                  <a:pt x="11704750" y="2528761"/>
                  <a:pt x="11742350" y="2874376"/>
                </a:cubicBezTo>
                <a:cubicBezTo>
                  <a:pt x="11779950" y="3219991"/>
                  <a:pt x="11715743" y="3201836"/>
                  <a:pt x="11742350" y="3321884"/>
                </a:cubicBezTo>
                <a:cubicBezTo>
                  <a:pt x="11768957" y="3441932"/>
                  <a:pt x="11692217" y="3577960"/>
                  <a:pt x="11742350" y="3769392"/>
                </a:cubicBezTo>
                <a:cubicBezTo>
                  <a:pt x="11792483" y="3960824"/>
                  <a:pt x="11739102" y="4122569"/>
                  <a:pt x="11742350" y="4216899"/>
                </a:cubicBezTo>
                <a:cubicBezTo>
                  <a:pt x="11745598" y="4311229"/>
                  <a:pt x="11699292" y="4603850"/>
                  <a:pt x="11742350" y="4727517"/>
                </a:cubicBezTo>
                <a:cubicBezTo>
                  <a:pt x="11785408" y="4851184"/>
                  <a:pt x="11671480" y="5172027"/>
                  <a:pt x="11742350" y="5364355"/>
                </a:cubicBezTo>
                <a:cubicBezTo>
                  <a:pt x="11813220" y="5556683"/>
                  <a:pt x="11711081" y="5935304"/>
                  <a:pt x="11742350" y="6311006"/>
                </a:cubicBezTo>
                <a:cubicBezTo>
                  <a:pt x="11470107" y="6377208"/>
                  <a:pt x="11118103" y="6226928"/>
                  <a:pt x="10920386" y="6311006"/>
                </a:cubicBezTo>
                <a:cubicBezTo>
                  <a:pt x="10722669" y="6395084"/>
                  <a:pt x="10573606" y="6257107"/>
                  <a:pt x="10450692" y="6311006"/>
                </a:cubicBezTo>
                <a:cubicBezTo>
                  <a:pt x="10327778" y="6364905"/>
                  <a:pt x="9977466" y="6221902"/>
                  <a:pt x="9628727" y="6311006"/>
                </a:cubicBezTo>
                <a:cubicBezTo>
                  <a:pt x="9279988" y="6400110"/>
                  <a:pt x="9205980" y="6296147"/>
                  <a:pt x="8924186" y="6311006"/>
                </a:cubicBezTo>
                <a:cubicBezTo>
                  <a:pt x="8642392" y="6325865"/>
                  <a:pt x="8622483" y="6277975"/>
                  <a:pt x="8337069" y="6311006"/>
                </a:cubicBezTo>
                <a:cubicBezTo>
                  <a:pt x="8051655" y="6344037"/>
                  <a:pt x="7843762" y="6238631"/>
                  <a:pt x="7632527" y="6311006"/>
                </a:cubicBezTo>
                <a:cubicBezTo>
                  <a:pt x="7421292" y="6383381"/>
                  <a:pt x="7188915" y="6238657"/>
                  <a:pt x="6810563" y="6311006"/>
                </a:cubicBezTo>
                <a:cubicBezTo>
                  <a:pt x="6432211" y="6383355"/>
                  <a:pt x="6156879" y="6264563"/>
                  <a:pt x="5988599" y="6311006"/>
                </a:cubicBezTo>
                <a:cubicBezTo>
                  <a:pt x="5820319" y="6357449"/>
                  <a:pt x="5722052" y="6296761"/>
                  <a:pt x="5518905" y="6311006"/>
                </a:cubicBezTo>
                <a:cubicBezTo>
                  <a:pt x="5315758" y="6325251"/>
                  <a:pt x="5184010" y="6301986"/>
                  <a:pt x="5049210" y="6311006"/>
                </a:cubicBezTo>
                <a:cubicBezTo>
                  <a:pt x="4914411" y="6320026"/>
                  <a:pt x="4720112" y="6276279"/>
                  <a:pt x="4579516" y="6311006"/>
                </a:cubicBezTo>
                <a:cubicBezTo>
                  <a:pt x="4438920" y="6345733"/>
                  <a:pt x="4392145" y="6305358"/>
                  <a:pt x="4344669" y="6311006"/>
                </a:cubicBezTo>
                <a:cubicBezTo>
                  <a:pt x="4297193" y="6316654"/>
                  <a:pt x="4126608" y="6300351"/>
                  <a:pt x="3992399" y="6311006"/>
                </a:cubicBezTo>
                <a:cubicBezTo>
                  <a:pt x="3858190" y="6321661"/>
                  <a:pt x="3626439" y="6279323"/>
                  <a:pt x="3522705" y="6311006"/>
                </a:cubicBezTo>
                <a:cubicBezTo>
                  <a:pt x="3418971" y="6342689"/>
                  <a:pt x="3167922" y="6258173"/>
                  <a:pt x="3053011" y="6311006"/>
                </a:cubicBezTo>
                <a:cubicBezTo>
                  <a:pt x="2938100" y="6363839"/>
                  <a:pt x="2864128" y="6280243"/>
                  <a:pt x="2700740" y="6311006"/>
                </a:cubicBezTo>
                <a:cubicBezTo>
                  <a:pt x="2537352" y="6341769"/>
                  <a:pt x="2528230" y="6307072"/>
                  <a:pt x="2465893" y="6311006"/>
                </a:cubicBezTo>
                <a:cubicBezTo>
                  <a:pt x="2403556" y="6314940"/>
                  <a:pt x="2300416" y="6305979"/>
                  <a:pt x="2231046" y="6311006"/>
                </a:cubicBezTo>
                <a:cubicBezTo>
                  <a:pt x="2161676" y="6316033"/>
                  <a:pt x="1976375" y="6285544"/>
                  <a:pt x="1878776" y="6311006"/>
                </a:cubicBezTo>
                <a:cubicBezTo>
                  <a:pt x="1781177" y="6336468"/>
                  <a:pt x="1286523" y="6212550"/>
                  <a:pt x="1056811" y="6311006"/>
                </a:cubicBezTo>
                <a:cubicBezTo>
                  <a:pt x="827100" y="6409462"/>
                  <a:pt x="454403" y="6251290"/>
                  <a:pt x="0" y="6311006"/>
                </a:cubicBezTo>
                <a:cubicBezTo>
                  <a:pt x="-27294" y="6179288"/>
                  <a:pt x="34714" y="5971132"/>
                  <a:pt x="0" y="5800388"/>
                </a:cubicBezTo>
                <a:cubicBezTo>
                  <a:pt x="-34714" y="5629644"/>
                  <a:pt x="16054" y="5355624"/>
                  <a:pt x="0" y="5100440"/>
                </a:cubicBezTo>
                <a:cubicBezTo>
                  <a:pt x="-16054" y="4845256"/>
                  <a:pt x="32387" y="4773292"/>
                  <a:pt x="0" y="4652933"/>
                </a:cubicBezTo>
                <a:cubicBezTo>
                  <a:pt x="-32387" y="4532574"/>
                  <a:pt x="71214" y="4308234"/>
                  <a:pt x="0" y="4016095"/>
                </a:cubicBezTo>
                <a:cubicBezTo>
                  <a:pt x="-71214" y="3723956"/>
                  <a:pt x="63069" y="3655693"/>
                  <a:pt x="0" y="3316147"/>
                </a:cubicBezTo>
                <a:cubicBezTo>
                  <a:pt x="-63069" y="2976601"/>
                  <a:pt x="4654" y="3038293"/>
                  <a:pt x="0" y="2868639"/>
                </a:cubicBezTo>
                <a:cubicBezTo>
                  <a:pt x="-4654" y="2698985"/>
                  <a:pt x="8907" y="2535486"/>
                  <a:pt x="0" y="2421131"/>
                </a:cubicBezTo>
                <a:cubicBezTo>
                  <a:pt x="-8907" y="2306776"/>
                  <a:pt x="47290" y="2064042"/>
                  <a:pt x="0" y="1910514"/>
                </a:cubicBezTo>
                <a:cubicBezTo>
                  <a:pt x="-47290" y="1756986"/>
                  <a:pt x="53067" y="1438774"/>
                  <a:pt x="0" y="1210566"/>
                </a:cubicBezTo>
                <a:cubicBezTo>
                  <a:pt x="-53067" y="982358"/>
                  <a:pt x="13338" y="972392"/>
                  <a:pt x="0" y="826168"/>
                </a:cubicBezTo>
                <a:cubicBezTo>
                  <a:pt x="-13338" y="679944"/>
                  <a:pt x="8283" y="363685"/>
                  <a:pt x="0" y="0"/>
                </a:cubicBezTo>
                <a:close/>
              </a:path>
            </a:pathLst>
          </a:custGeom>
          <a:noFill/>
          <a:ln w="57150">
            <a:solidFill>
              <a:srgbClr val="00B0F0"/>
            </a:solidFill>
            <a:extLst>
              <a:ext uri="{C807C97D-BFC1-408E-A445-0C87EB9F89A2}">
                <ask:lineSketchStyleProps xmlns:ask="http://schemas.microsoft.com/office/drawing/2018/sketchyshapes" sd="2811636397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1902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130</Words>
  <Application>Microsoft Office PowerPoint</Application>
  <PresentationFormat>Panorámica</PresentationFormat>
  <Paragraphs>20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Enlace de vídeo</vt:lpstr>
      <vt:lpstr>Rúbrica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LUZ MARIA VELASQUEZ MATA</dc:creator>
  <cp:lastModifiedBy>LUZ MARIA VELASQUEZ MATA</cp:lastModifiedBy>
  <cp:revision>2</cp:revision>
  <dcterms:created xsi:type="dcterms:W3CDTF">2021-04-26T01:29:16Z</dcterms:created>
  <dcterms:modified xsi:type="dcterms:W3CDTF">2021-04-26T04:31:39Z</dcterms:modified>
</cp:coreProperties>
</file>