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F27D2-A533-4FD4-A182-5C127AEB0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262030-2895-4097-8353-19F820868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AA199B-8B15-420A-924B-A19C5A6C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94BE4-1A0D-45C8-94B3-88785E6E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2CCE18-40EB-4888-9D5A-415F967F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064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E83E55-1BB3-47FB-9BF0-C41A5771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CF025F-AF6F-4365-9CFF-450F040AF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A76C46-B1FE-4289-9B92-17FF46C2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223CD4-50A8-44FE-8FE2-44AABAA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D4E2C-D824-472C-87F7-CB8A7CAC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11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EF93E6-69E9-4A3E-8213-CE7734043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CFAFF9-17B1-4AD6-B7D3-93C917909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F1A098-42E7-4B11-B027-409829D3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F0F966-90B9-4DAD-826A-EC6B3190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9232A0-F638-479E-913D-B4D477AA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18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08D1B-A1FD-493C-B896-7D67E595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03FDF1-CD68-4E21-B999-8B34F457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1F9C83-1941-4BCA-B8C8-2021DC7C7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B5FAE6-1569-4B9F-A42F-4BFA5F5B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76DC93-5C84-4F97-A40E-25DD0C91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5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52416-F191-4880-8BA3-568981919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AF8E48-458A-4639-AC2D-EE8F195BB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757160-3B41-44C8-9CC5-2A8EE85EF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11E49-C3EF-4FF2-A116-C90BF305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31507-7534-49DC-AEC3-ACD5C60B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99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4864A-7752-4CEF-911B-8EC470D0C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CC4B16-5572-4001-9886-F4F1B6920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940FD3-776D-4B4F-BF68-DC1D2F865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523B47-A06E-4EE1-BE32-961F33A7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7D7E98-B4E3-4F43-B6AF-AB88F0DBC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62A50B-A219-443B-B4B6-F4C9FD04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36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EB29F-3B84-413D-BAAF-83FBE459E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148B95-38E6-41DE-AFB9-B39E140E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B63246-E94D-442F-8758-1529EA02E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249C78-E922-4350-9EE0-BAFAA21BF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377CE4-8F53-49D4-B63C-159C0B053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DEDCBF-9AF9-47C6-B0ED-16B2D797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1CCE3A-DACB-4C3E-A880-DE38F00C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A04C37-E412-43B8-B5DE-D4BD746F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9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08FEA-1559-42CB-A334-2505577D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354A43-C2CA-462F-B765-4FCCA8C6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3FE819-869A-49AD-8AC8-6CC737BE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6C94CD-9761-4ED6-BAF7-84F5379F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9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1ED42A-2B97-4961-987E-4711F616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49A9B8-A36F-470F-8DCE-03763159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BF5317-350D-4F76-B49D-8FCF38E1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36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5DDD5-30DE-42F5-8482-A6E70180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D7C48-9701-49BD-9953-90BC5838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82B268-B8F5-478B-B245-E2FA4854B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905937-4A0A-429A-94C3-2FD25CEB3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45DC8-8801-4A87-8582-EA683B0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A73BF5-91CF-4C49-B20E-D8A987202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99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19B8A-E0FE-4A29-BA4A-215E3804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DE13E8-1C08-4678-B8E0-66A09EE33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3C9A05-4672-405C-BC80-D5A0A0C2A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FD8F74-3A6D-4988-AFCD-F02C15AF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9109E4-2A83-4105-8B2C-BC5E581F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B41249-F32D-4746-95DE-D27823E2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317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B07340-19A5-4725-AB26-784FA9A6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D8098D-F5B6-45B7-8291-32D6D3E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37C30-83EA-404B-9A88-7D6043A1E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159F-4E28-4AA4-8DC4-A551F686F86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5ED565-0010-4257-8973-B9B12B70A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461FA8-5915-405A-9705-2D09ED940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DFA08-AAFB-4C19-BDFC-AFBA3483E3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377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60.244.18/sistema/Data/tareas/ENEP-00027/_Actividad/_has/00000000/7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9BCB8D06-F7D5-4C0C-9F40-A70E386A9777}"/>
              </a:ext>
            </a:extLst>
          </p:cNvPr>
          <p:cNvSpPr txBox="1"/>
          <p:nvPr/>
        </p:nvSpPr>
        <p:spPr>
          <a:xfrm>
            <a:off x="1582365" y="136187"/>
            <a:ext cx="90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Escuela Normal de Educación Preescolar</a:t>
            </a:r>
            <a:endParaRPr lang="es-ES" dirty="0"/>
          </a:p>
          <a:p>
            <a:pPr algn="ctr"/>
            <a:r>
              <a:rPr lang="es-ES" b="1" dirty="0"/>
              <a:t>Licenciatura en Educación Preescolar</a:t>
            </a:r>
            <a:endParaRPr lang="es-ES" dirty="0"/>
          </a:p>
          <a:p>
            <a:pPr algn="ctr"/>
            <a:r>
              <a:rPr lang="es-ES" b="1" dirty="0"/>
              <a:t>Ciclo Escolar 2020-2021</a:t>
            </a:r>
            <a:endParaRPr lang="es-ES" dirty="0"/>
          </a:p>
        </p:txBody>
      </p:sp>
      <p:pic>
        <p:nvPicPr>
          <p:cNvPr id="16" name="Imagen 15">
            <a:hlinkClick r:id="rId2" tgtFrame="&quot;_blank&quot;"/>
            <a:extLst>
              <a:ext uri="{FF2B5EF4-FFF2-40B4-BE49-F238E27FC236}">
                <a16:creationId xmlns:a16="http://schemas.microsoft.com/office/drawing/2014/main" id="{6729592D-20DF-458A-B18C-759F67EDCD2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36" y="1059517"/>
            <a:ext cx="915651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249257B-DDBD-41DF-B2CC-28E25FC41FDA}"/>
              </a:ext>
            </a:extLst>
          </p:cNvPr>
          <p:cNvSpPr txBox="1"/>
          <p:nvPr/>
        </p:nvSpPr>
        <p:spPr>
          <a:xfrm>
            <a:off x="1238028" y="1951672"/>
            <a:ext cx="96822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 </a:t>
            </a:r>
            <a:r>
              <a:rPr lang="es-ES" b="1" dirty="0"/>
              <a:t>Evidencia unidad 1: El libro del artista. </a:t>
            </a:r>
            <a:endParaRPr lang="es-ES" dirty="0"/>
          </a:p>
          <a:p>
            <a:pPr algn="ctr"/>
            <a:r>
              <a:rPr lang="es-ES" b="1" dirty="0"/>
              <a:t>Unidad 1:</a:t>
            </a:r>
            <a:r>
              <a:rPr lang="es-ES" dirty="0"/>
              <a:t> </a:t>
            </a:r>
            <a:r>
              <a:rPr lang="es-ES" b="1" dirty="0"/>
              <a:t>Lo que sabemos sobre las artes visuales.</a:t>
            </a:r>
            <a:endParaRPr lang="es-ES" dirty="0"/>
          </a:p>
          <a:p>
            <a:pPr algn="ctr"/>
            <a:r>
              <a:rPr lang="es-ES" dirty="0"/>
              <a:t> </a:t>
            </a:r>
          </a:p>
          <a:p>
            <a:pPr algn="ctr"/>
            <a:r>
              <a:rPr lang="es-ES" b="1" dirty="0"/>
              <a:t>Maestro:</a:t>
            </a:r>
            <a:r>
              <a:rPr lang="es-ES" dirty="0"/>
              <a:t> Silvia Erika Sagaón Solís.</a:t>
            </a:r>
          </a:p>
          <a:p>
            <a:pPr algn="ctr"/>
            <a:r>
              <a:rPr lang="es-ES" b="1" dirty="0"/>
              <a:t>Curso:</a:t>
            </a:r>
            <a:r>
              <a:rPr lang="es-ES" dirty="0"/>
              <a:t> Artes Visuales.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E669FF3-A53F-4D67-888F-8580489B785A}"/>
              </a:ext>
            </a:extLst>
          </p:cNvPr>
          <p:cNvSpPr txBox="1"/>
          <p:nvPr/>
        </p:nvSpPr>
        <p:spPr>
          <a:xfrm>
            <a:off x="0" y="3349347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Competencias de unidad: </a:t>
            </a:r>
            <a:r>
              <a:rPr lang="es-ES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lvl="0"/>
            <a:r>
              <a:rPr lang="es-ES" dirty="0"/>
              <a:t>Emplea los medios tecnológicos y las fuentes de información científica disponibles para mantenerse actualizado respecto a los diversos campos de conocimiento que intervienen en su trabajo docente.</a:t>
            </a:r>
          </a:p>
          <a:p>
            <a:pPr lvl="0"/>
            <a:r>
              <a:rPr lang="es-ES" dirty="0"/>
              <a:t>Establece relaciones entre los principios, conceptos disciplinarios y contenidos del plan y programas de estudio en función del logro de aprendizaje de sus alumnos, asegurando la</a:t>
            </a:r>
          </a:p>
          <a:p>
            <a:r>
              <a:rPr lang="es-ES" dirty="0"/>
              <a:t>coherencia y continuidad entre los distintos grados y niveles educativos.</a:t>
            </a:r>
          </a:p>
          <a:p>
            <a:r>
              <a:rPr lang="es-ES" b="1" dirty="0"/>
              <a:t> </a:t>
            </a:r>
            <a:endParaRPr lang="es-ES" dirty="0"/>
          </a:p>
          <a:p>
            <a:pPr algn="ctr"/>
            <a:r>
              <a:rPr lang="es-ES" b="1" dirty="0"/>
              <a:t>Presentado por: </a:t>
            </a:r>
            <a:endParaRPr lang="es-ES" dirty="0"/>
          </a:p>
          <a:p>
            <a:pPr algn="ctr"/>
            <a:r>
              <a:rPr lang="es-ES" dirty="0"/>
              <a:t>Guadalupe Lizbeth Horta Almaguer #10</a:t>
            </a:r>
          </a:p>
          <a:p>
            <a:pPr algn="ctr"/>
            <a:r>
              <a:rPr lang="es-ES" dirty="0"/>
              <a:t> </a:t>
            </a:r>
          </a:p>
          <a:p>
            <a:r>
              <a:rPr lang="es-ES" dirty="0"/>
              <a:t>Saltillo, Coahuila                                                                                                                                                      24 de abril del 2021.</a:t>
            </a:r>
          </a:p>
        </p:txBody>
      </p:sp>
    </p:spTree>
    <p:extLst>
      <p:ext uri="{BB962C8B-B14F-4D97-AF65-F5344CB8AC3E}">
        <p14:creationId xmlns:p14="http://schemas.microsoft.com/office/powerpoint/2010/main" val="201807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F6360-6F52-4CCF-A281-E7FC0B21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Video.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D0563B-134C-40FE-B6DF-1501E75BE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sz="4000" b="1" dirty="0"/>
              <a:t>https://youtu.be/-JkTyPPYHas</a:t>
            </a:r>
            <a:endParaRPr lang="es-ES" sz="4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314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174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Video.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2</cp:revision>
  <dcterms:created xsi:type="dcterms:W3CDTF">2021-04-25T17:25:21Z</dcterms:created>
  <dcterms:modified xsi:type="dcterms:W3CDTF">2021-04-25T17:40:14Z</dcterms:modified>
</cp:coreProperties>
</file>