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8F909-FF35-45C2-9481-9B73D80BB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0C29A-D7A3-477A-8506-C98168559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E987F-8A63-4D7A-9046-6E926C0E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139F2C-F086-4724-BF35-A3934EA16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E127C0-3507-4BEE-B631-7DCD19B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988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38F83-821C-4599-86EB-4988ED21C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D59078-860A-471C-9469-F56EA1142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57A3B3-39F7-4F5D-BA76-D5ED917D5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620973-15B5-4FD7-A1AD-8A7ABC4C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D140BB-83AB-47AB-A451-1BA4D1F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98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EC9155-9AED-481F-B3AF-A60EF7FD1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3AD511-7059-4CAC-BF88-84967BC72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4F9428-1F97-4E4B-B5E5-6B674650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41E205-685E-4D95-9A67-516814102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BC5636-BC1C-4971-BBF0-23151115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121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23E7F5-8134-4DDD-AE34-4282F713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BF12E1-59C7-4BF5-82D4-5B9FB0BB6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36039E-FD75-4CBB-849E-515FACDD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829F49-0E51-44D9-9CA1-17F7816C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9F60D6-6162-4B01-99BE-6F040CDA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58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13960-87B5-4DB9-A279-10955958D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D4B1E6-33EB-45E0-B7FA-F30DAF099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5156DD-7F5A-42BF-A369-47FDBCA2E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8F2973-D145-4CD5-8B18-C8794286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EC1BC1-E479-4EBB-A407-0DDF049AE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2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042E0-37D0-4BC0-BAB7-E8B9B695C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0F0E6-76CD-4D3E-B926-8BC92A728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F687F4-D803-4071-B5CB-264245FB7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78275F-0AEB-4158-BE54-67685DDB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8B76C7-2C63-4BA1-8759-7A10E4CA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E08D60-C8E5-45D1-B76A-1D2C1B602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617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ECBBCF-CDF8-431E-9D45-FD4521423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97039-9D38-43AD-9DB0-3372C74CF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327AEC-0EC2-4484-82C1-D20CA1BE7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92C5B8E-285B-4BCD-8910-9AE0718B0B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38195E-A8F7-49F0-A14D-93171D334D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C4544C-24C6-41F9-AF64-228595E0C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CAF681-2716-4245-98EE-21EDFDC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6C4FD9-7C34-45C9-8811-880A01735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53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54FEF-239E-405B-8EF0-0226CF5BD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D2E537D-CDAA-4B1B-81DA-88B3658FF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C3EBA1-68FE-4556-8CCF-06ECE529C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7EB6B5-9A0E-4082-B751-B74ACA37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05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680A26-166A-47BF-AC9F-39DF5DA49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2F24FC4-F328-4D37-AE69-F3F0A6557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0F2D83-55C8-4720-A530-73DAB464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15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42EE5-429C-4709-A00E-3624AE845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F1FD83-6369-4D62-BBF9-BBD8F491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37BFEB-544F-477E-ACD0-72AA5EE7E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B0A007-D29A-4501-ABA7-3621F2BAF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C5A100-A056-4DE4-B83E-07F692909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CD89CD-EED2-42C1-9DB2-047021C1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46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91B30-E508-470D-85DE-00E1F9B6A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4DA675B-0501-40A2-883F-54ED12B01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9A32BD-FC4C-4CC5-9054-C26F4962A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51431A-3307-484A-8B48-5C683201B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75CFA9-D1E1-4E95-8BA8-0E854878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FED535-7A3C-4B71-8A6C-9651999BD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715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243E8F-60C8-4A5B-89BF-384881E6E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A8B64-5C83-41CC-8123-227014F58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D507DF-AE24-4865-BD26-F88C804D0D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91243-0535-4191-92BD-39BF9FB10E2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503DE7-E16D-4149-A2F7-1527ABE9E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8D79A0-AD6E-46F7-B131-AD599689F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89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Mv2Xo-5N1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3A5CCF85-0637-477C-984F-5FF002704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9084" y="300521"/>
            <a:ext cx="813132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Ciclo Escolar 2020-2021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n 1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9837F275-1EFE-4D39-9B3D-D66191647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467" y="993912"/>
            <a:ext cx="2083840" cy="154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EE49F1B6-4F79-4A66-9C31-471BF6D03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043" y="2322867"/>
            <a:ext cx="11661913" cy="395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Curso: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Artes Visuales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Maestra: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Silvia Erika Saga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Sol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Alumna: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 Camila </a:t>
            </a:r>
            <a:r>
              <a:rPr kumimoji="0" lang="es-MX" altLang="es-MX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Gonz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lez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N°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Lista: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3°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Sexto Semestre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Evidencia de aprendizaje: El libro del artista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 I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 que sabemos sobre las artes visuales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COMPETENCIAS: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Detecta los procesos de aprendizaje de sus alumnos para favorecer su desarrollo cognitivo y  socioemocional. 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∙ Establece relaciones entre los principios, conceptos disciplinarios y contenidos del plan y  programas de estudio en función del logro de aprendizaje de sus alumnos, asegurando la  coherencia y continuidad entre los distintos grados y niveles educativos. 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 recursos de la investigación educativa para enriquecer su práctica profesional, expresando  su interés por el conocimiento, la ciencia y la mejora de la educación. 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∙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0000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Emplea los medios tecnológicos y las fuentes de información científica disponibles para  mantenerse actualizado respecto a los diversos campos de conocimiento que intervienen en  su trabajo docente. 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Saltillo, Coahuila                                                                   25 de abril del 2021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21B2111-BF19-4EBE-98E5-ED53D90677D0}"/>
              </a:ext>
            </a:extLst>
          </p:cNvPr>
          <p:cNvSpPr/>
          <p:nvPr/>
        </p:nvSpPr>
        <p:spPr>
          <a:xfrm>
            <a:off x="265043" y="300521"/>
            <a:ext cx="11714922" cy="63653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7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459637-716E-4EE4-8676-B877153CA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4DD433-C5D2-4E9B-ACF0-96D684773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1CEF3BC-15C4-41D8-B4F8-DA21316CAC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31" t="15983" r="6875" b="6851"/>
          <a:stretch/>
        </p:blipFill>
        <p:spPr>
          <a:xfrm>
            <a:off x="507609" y="-62083"/>
            <a:ext cx="10846191" cy="698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8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28CCD63-AE25-4433-AA82-6799DB8C3ED2}"/>
              </a:ext>
            </a:extLst>
          </p:cNvPr>
          <p:cNvSpPr txBox="1"/>
          <p:nvPr/>
        </p:nvSpPr>
        <p:spPr>
          <a:xfrm>
            <a:off x="2902226" y="96827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https://youtu.be/CMv2Xo-5N1w</a:t>
            </a:r>
            <a:endParaRPr lang="es-MX" dirty="0"/>
          </a:p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6A7F5C2-AECA-4CD4-BD87-53FA75DC1D27}"/>
              </a:ext>
            </a:extLst>
          </p:cNvPr>
          <p:cNvSpPr txBox="1"/>
          <p:nvPr/>
        </p:nvSpPr>
        <p:spPr>
          <a:xfrm>
            <a:off x="1364974" y="985054"/>
            <a:ext cx="1782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Link del video:</a:t>
            </a:r>
          </a:p>
        </p:txBody>
      </p:sp>
    </p:spTree>
    <p:extLst>
      <p:ext uri="{BB962C8B-B14F-4D97-AF65-F5344CB8AC3E}">
        <p14:creationId xmlns:p14="http://schemas.microsoft.com/office/powerpoint/2010/main" val="3566617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192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FONG MELENDEZ</dc:creator>
  <cp:lastModifiedBy>JUAN FONG MELENDEZ</cp:lastModifiedBy>
  <cp:revision>2</cp:revision>
  <dcterms:created xsi:type="dcterms:W3CDTF">2021-04-26T01:16:12Z</dcterms:created>
  <dcterms:modified xsi:type="dcterms:W3CDTF">2021-04-26T01:25:30Z</dcterms:modified>
</cp:coreProperties>
</file>