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UlC_E47BY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86414" y="900698"/>
            <a:ext cx="500038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r="16237"/>
          <a:stretch>
            <a:fillRect/>
          </a:stretch>
        </p:blipFill>
        <p:spPr bwMode="auto">
          <a:xfrm>
            <a:off x="5686544" y="1748301"/>
            <a:ext cx="1000125" cy="116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21653" y="2900071"/>
            <a:ext cx="10004612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ACTIVIDAD: EVIDENCIA UNIDAD I : LO QUE SABEMOS SOBRE LAS ARTES VISUALES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Artes Visuales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 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Silvia Erika Sagahon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Paulina Guerrero S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nchez 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#9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y Secci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3°A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·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Establece relaciones entre los principios, conceptos disciplinarios y contenidos del plan y programas de estudio en funci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del logro de aprendizaje de sus alumnos, asegurando la coherencia y continuidad entre los distintos grados y niveles educativos. 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educativa para enriquecer su pr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ctica profesional, expresando su inter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 por el conocimiento, la ciencia y la mejora de la educaci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·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Emplea los medios tecnol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gicos y las fuentes de informaci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cient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fica disponibles para mantenerse actualizado respecto a los diversos campos de conocimiento que intervienen en su trabajo docente.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s-MX" altLang="es-MX" sz="1400" b="1" dirty="0" smtClean="0">
                <a:ea typeface="Calibri" panose="020F0502020204030204" pitchFamily="34" charset="0"/>
                <a:cs typeface="Arial" panose="020B0604020202020204" pitchFamily="34" charset="0"/>
              </a:rPr>
              <a:t>26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kumimoji="0" lang="es-MX" altLang="es-MX" sz="14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abril</a:t>
            </a:r>
            <a:r>
              <a:rPr kumimoji="0" lang="es-MX" altLang="es-MX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					Saltillo, Coahuila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253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Click="0" advTm="5000">
        <p15:prstTrans prst="curtains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3654" y="1464148"/>
            <a:ext cx="10318418" cy="4394988"/>
          </a:xfrm>
        </p:spPr>
        <p:txBody>
          <a:bodyPr/>
          <a:lstStyle/>
          <a:p>
            <a:r>
              <a:rPr lang="es-MX" sz="1800" dirty="0">
                <a:hlinkClick r:id="rId2"/>
              </a:rPr>
              <a:t>https://</a:t>
            </a:r>
            <a:r>
              <a:rPr lang="es-MX" sz="1800" dirty="0" smtClean="0">
                <a:hlinkClick r:id="rId2"/>
              </a:rPr>
              <a:t>www.youtube.com/watch?v=ZUlC_E47BYY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01982" y="2138716"/>
            <a:ext cx="8045373" cy="742279"/>
          </a:xfrm>
        </p:spPr>
        <p:txBody>
          <a:bodyPr/>
          <a:lstStyle/>
          <a:p>
            <a:r>
              <a:rPr lang="es-MX" dirty="0" smtClean="0"/>
              <a:t>Link del video: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235634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</TotalTime>
  <Words>187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Impact</vt:lpstr>
      <vt:lpstr>Badge</vt:lpstr>
      <vt:lpstr>Presentación de PowerPoint</vt:lpstr>
      <vt:lpstr>https://www.youtube.com/watch?v=ZUlC_E47BYY 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1</cp:revision>
  <dcterms:created xsi:type="dcterms:W3CDTF">2021-04-26T09:59:48Z</dcterms:created>
  <dcterms:modified xsi:type="dcterms:W3CDTF">2021-04-26T10:01:11Z</dcterms:modified>
</cp:coreProperties>
</file>